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6" r:id="rId1"/>
  </p:sldMasterIdLst>
  <p:notesMasterIdLst>
    <p:notesMasterId r:id="rId5"/>
  </p:notesMasterIdLst>
  <p:sldIdLst>
    <p:sldId id="1116" r:id="rId2"/>
    <p:sldId id="285" r:id="rId3"/>
    <p:sldId id="1117"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vid Castello" initials="DC" lastIdx="1" clrIdx="0">
    <p:extLst>
      <p:ext uri="{19B8F6BF-5375-455C-9EA6-DF929625EA0E}">
        <p15:presenceInfo xmlns:p15="http://schemas.microsoft.com/office/powerpoint/2012/main" userId="927403b0c2c2751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A16447"/>
    <a:srgbClr val="925539"/>
    <a:srgbClr val="773E3C"/>
    <a:srgbClr val="67AEE3"/>
    <a:srgbClr val="EFC775"/>
    <a:srgbClr val="37454C"/>
    <a:srgbClr val="DFE0E6"/>
    <a:srgbClr val="275278"/>
    <a:srgbClr val="8C52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1B2FAF-B161-41BB-A3C0-75A66BA52951}" v="15" dt="2022-03-24T23:07:28.8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47"/>
    <p:restoredTop sz="96327"/>
  </p:normalViewPr>
  <p:slideViewPr>
    <p:cSldViewPr snapToGrid="0" snapToObjects="1">
      <p:cViewPr varScale="1">
        <p:scale>
          <a:sx n="114" d="100"/>
          <a:sy n="114" d="100"/>
        </p:scale>
        <p:origin x="34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5" Type="http://schemas.openxmlformats.org/officeDocument/2006/relationships/customXml" Target="../customXml/item3.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 Id="rId14"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za Barazideh" userId="84f9f4d4-285a-4a11-843c-cbd21f49e65b" providerId="ADAL" clId="{DF1B2FAF-B161-41BB-A3C0-75A66BA52951}"/>
    <pc:docChg chg="undo custSel addSld delSld modSld sldOrd">
      <pc:chgData name="Reza Barazideh" userId="84f9f4d4-285a-4a11-843c-cbd21f49e65b" providerId="ADAL" clId="{DF1B2FAF-B161-41BB-A3C0-75A66BA52951}" dt="2022-03-24T23:08:39.175" v="56" actId="403"/>
      <pc:docMkLst>
        <pc:docMk/>
      </pc:docMkLst>
      <pc:sldChg chg="del">
        <pc:chgData name="Reza Barazideh" userId="84f9f4d4-285a-4a11-843c-cbd21f49e65b" providerId="ADAL" clId="{DF1B2FAF-B161-41BB-A3C0-75A66BA52951}" dt="2022-03-24T23:04:01.396" v="2" actId="47"/>
        <pc:sldMkLst>
          <pc:docMk/>
          <pc:sldMk cId="634990914" sldId="256"/>
        </pc:sldMkLst>
      </pc:sldChg>
      <pc:sldChg chg="del">
        <pc:chgData name="Reza Barazideh" userId="84f9f4d4-285a-4a11-843c-cbd21f49e65b" providerId="ADAL" clId="{DF1B2FAF-B161-41BB-A3C0-75A66BA52951}" dt="2022-03-24T23:04:00.443" v="1" actId="47"/>
        <pc:sldMkLst>
          <pc:docMk/>
          <pc:sldMk cId="2257275214" sldId="258"/>
        </pc:sldMkLst>
      </pc:sldChg>
      <pc:sldChg chg="del">
        <pc:chgData name="Reza Barazideh" userId="84f9f4d4-285a-4a11-843c-cbd21f49e65b" providerId="ADAL" clId="{DF1B2FAF-B161-41BB-A3C0-75A66BA52951}" dt="2022-03-24T23:04:10.103" v="4" actId="47"/>
        <pc:sldMkLst>
          <pc:docMk/>
          <pc:sldMk cId="3727708009" sldId="261"/>
        </pc:sldMkLst>
      </pc:sldChg>
      <pc:sldChg chg="del">
        <pc:chgData name="Reza Barazideh" userId="84f9f4d4-285a-4a11-843c-cbd21f49e65b" providerId="ADAL" clId="{DF1B2FAF-B161-41BB-A3C0-75A66BA52951}" dt="2022-03-24T23:04:10.103" v="4" actId="47"/>
        <pc:sldMkLst>
          <pc:docMk/>
          <pc:sldMk cId="1466154640" sldId="262"/>
        </pc:sldMkLst>
      </pc:sldChg>
      <pc:sldChg chg="del">
        <pc:chgData name="Reza Barazideh" userId="84f9f4d4-285a-4a11-843c-cbd21f49e65b" providerId="ADAL" clId="{DF1B2FAF-B161-41BB-A3C0-75A66BA52951}" dt="2022-03-24T23:04:10.103" v="4" actId="47"/>
        <pc:sldMkLst>
          <pc:docMk/>
          <pc:sldMk cId="2703906391" sldId="263"/>
        </pc:sldMkLst>
      </pc:sldChg>
      <pc:sldChg chg="del">
        <pc:chgData name="Reza Barazideh" userId="84f9f4d4-285a-4a11-843c-cbd21f49e65b" providerId="ADAL" clId="{DF1B2FAF-B161-41BB-A3C0-75A66BA52951}" dt="2022-03-24T23:04:02.800" v="3" actId="47"/>
        <pc:sldMkLst>
          <pc:docMk/>
          <pc:sldMk cId="441943244" sldId="264"/>
        </pc:sldMkLst>
      </pc:sldChg>
      <pc:sldChg chg="del">
        <pc:chgData name="Reza Barazideh" userId="84f9f4d4-285a-4a11-843c-cbd21f49e65b" providerId="ADAL" clId="{DF1B2FAF-B161-41BB-A3C0-75A66BA52951}" dt="2022-03-24T23:04:10.103" v="4" actId="47"/>
        <pc:sldMkLst>
          <pc:docMk/>
          <pc:sldMk cId="2352599439" sldId="265"/>
        </pc:sldMkLst>
      </pc:sldChg>
      <pc:sldChg chg="del">
        <pc:chgData name="Reza Barazideh" userId="84f9f4d4-285a-4a11-843c-cbd21f49e65b" providerId="ADAL" clId="{DF1B2FAF-B161-41BB-A3C0-75A66BA52951}" dt="2022-03-24T23:04:10.103" v="4" actId="47"/>
        <pc:sldMkLst>
          <pc:docMk/>
          <pc:sldMk cId="3154517179" sldId="266"/>
        </pc:sldMkLst>
      </pc:sldChg>
      <pc:sldChg chg="del">
        <pc:chgData name="Reza Barazideh" userId="84f9f4d4-285a-4a11-843c-cbd21f49e65b" providerId="ADAL" clId="{DF1B2FAF-B161-41BB-A3C0-75A66BA52951}" dt="2022-03-24T23:04:10.103" v="4" actId="47"/>
        <pc:sldMkLst>
          <pc:docMk/>
          <pc:sldMk cId="3852308198" sldId="267"/>
        </pc:sldMkLst>
      </pc:sldChg>
      <pc:sldChg chg="del">
        <pc:chgData name="Reza Barazideh" userId="84f9f4d4-285a-4a11-843c-cbd21f49e65b" providerId="ADAL" clId="{DF1B2FAF-B161-41BB-A3C0-75A66BA52951}" dt="2022-03-24T23:04:10.103" v="4" actId="47"/>
        <pc:sldMkLst>
          <pc:docMk/>
          <pc:sldMk cId="1014160274" sldId="268"/>
        </pc:sldMkLst>
      </pc:sldChg>
      <pc:sldChg chg="del">
        <pc:chgData name="Reza Barazideh" userId="84f9f4d4-285a-4a11-843c-cbd21f49e65b" providerId="ADAL" clId="{DF1B2FAF-B161-41BB-A3C0-75A66BA52951}" dt="2022-03-24T23:04:10.103" v="4" actId="47"/>
        <pc:sldMkLst>
          <pc:docMk/>
          <pc:sldMk cId="1118673084" sldId="269"/>
        </pc:sldMkLst>
      </pc:sldChg>
      <pc:sldChg chg="del">
        <pc:chgData name="Reza Barazideh" userId="84f9f4d4-285a-4a11-843c-cbd21f49e65b" providerId="ADAL" clId="{DF1B2FAF-B161-41BB-A3C0-75A66BA52951}" dt="2022-03-24T23:04:10.103" v="4" actId="47"/>
        <pc:sldMkLst>
          <pc:docMk/>
          <pc:sldMk cId="747629672" sldId="270"/>
        </pc:sldMkLst>
      </pc:sldChg>
      <pc:sldChg chg="del">
        <pc:chgData name="Reza Barazideh" userId="84f9f4d4-285a-4a11-843c-cbd21f49e65b" providerId="ADAL" clId="{DF1B2FAF-B161-41BB-A3C0-75A66BA52951}" dt="2022-03-24T23:04:10.103" v="4" actId="47"/>
        <pc:sldMkLst>
          <pc:docMk/>
          <pc:sldMk cId="1786819918" sldId="271"/>
        </pc:sldMkLst>
      </pc:sldChg>
      <pc:sldChg chg="del">
        <pc:chgData name="Reza Barazideh" userId="84f9f4d4-285a-4a11-843c-cbd21f49e65b" providerId="ADAL" clId="{DF1B2FAF-B161-41BB-A3C0-75A66BA52951}" dt="2022-03-24T23:04:10.103" v="4" actId="47"/>
        <pc:sldMkLst>
          <pc:docMk/>
          <pc:sldMk cId="1215919236" sldId="272"/>
        </pc:sldMkLst>
      </pc:sldChg>
      <pc:sldChg chg="del">
        <pc:chgData name="Reza Barazideh" userId="84f9f4d4-285a-4a11-843c-cbd21f49e65b" providerId="ADAL" clId="{DF1B2FAF-B161-41BB-A3C0-75A66BA52951}" dt="2022-03-24T23:04:10.103" v="4" actId="47"/>
        <pc:sldMkLst>
          <pc:docMk/>
          <pc:sldMk cId="3478210184" sldId="273"/>
        </pc:sldMkLst>
      </pc:sldChg>
      <pc:sldChg chg="del">
        <pc:chgData name="Reza Barazideh" userId="84f9f4d4-285a-4a11-843c-cbd21f49e65b" providerId="ADAL" clId="{DF1B2FAF-B161-41BB-A3C0-75A66BA52951}" dt="2022-03-24T23:04:10.103" v="4" actId="47"/>
        <pc:sldMkLst>
          <pc:docMk/>
          <pc:sldMk cId="677216621" sldId="274"/>
        </pc:sldMkLst>
      </pc:sldChg>
      <pc:sldChg chg="del">
        <pc:chgData name="Reza Barazideh" userId="84f9f4d4-285a-4a11-843c-cbd21f49e65b" providerId="ADAL" clId="{DF1B2FAF-B161-41BB-A3C0-75A66BA52951}" dt="2022-03-24T23:04:10.103" v="4" actId="47"/>
        <pc:sldMkLst>
          <pc:docMk/>
          <pc:sldMk cId="1867747393" sldId="275"/>
        </pc:sldMkLst>
      </pc:sldChg>
      <pc:sldChg chg="del">
        <pc:chgData name="Reza Barazideh" userId="84f9f4d4-285a-4a11-843c-cbd21f49e65b" providerId="ADAL" clId="{DF1B2FAF-B161-41BB-A3C0-75A66BA52951}" dt="2022-03-24T23:04:10.103" v="4" actId="47"/>
        <pc:sldMkLst>
          <pc:docMk/>
          <pc:sldMk cId="867625073" sldId="276"/>
        </pc:sldMkLst>
      </pc:sldChg>
      <pc:sldChg chg="del">
        <pc:chgData name="Reza Barazideh" userId="84f9f4d4-285a-4a11-843c-cbd21f49e65b" providerId="ADAL" clId="{DF1B2FAF-B161-41BB-A3C0-75A66BA52951}" dt="2022-03-24T23:04:10.103" v="4" actId="47"/>
        <pc:sldMkLst>
          <pc:docMk/>
          <pc:sldMk cId="922597467" sldId="277"/>
        </pc:sldMkLst>
      </pc:sldChg>
      <pc:sldChg chg="del">
        <pc:chgData name="Reza Barazideh" userId="84f9f4d4-285a-4a11-843c-cbd21f49e65b" providerId="ADAL" clId="{DF1B2FAF-B161-41BB-A3C0-75A66BA52951}" dt="2022-03-24T23:04:10.103" v="4" actId="47"/>
        <pc:sldMkLst>
          <pc:docMk/>
          <pc:sldMk cId="1907941497" sldId="278"/>
        </pc:sldMkLst>
      </pc:sldChg>
      <pc:sldChg chg="del">
        <pc:chgData name="Reza Barazideh" userId="84f9f4d4-285a-4a11-843c-cbd21f49e65b" providerId="ADAL" clId="{DF1B2FAF-B161-41BB-A3C0-75A66BA52951}" dt="2022-03-24T23:04:10.103" v="4" actId="47"/>
        <pc:sldMkLst>
          <pc:docMk/>
          <pc:sldMk cId="874451913" sldId="279"/>
        </pc:sldMkLst>
      </pc:sldChg>
      <pc:sldChg chg="del">
        <pc:chgData name="Reza Barazideh" userId="84f9f4d4-285a-4a11-843c-cbd21f49e65b" providerId="ADAL" clId="{DF1B2FAF-B161-41BB-A3C0-75A66BA52951}" dt="2022-03-24T23:04:10.103" v="4" actId="47"/>
        <pc:sldMkLst>
          <pc:docMk/>
          <pc:sldMk cId="2400231365" sldId="280"/>
        </pc:sldMkLst>
      </pc:sldChg>
      <pc:sldChg chg="del">
        <pc:chgData name="Reza Barazideh" userId="84f9f4d4-285a-4a11-843c-cbd21f49e65b" providerId="ADAL" clId="{DF1B2FAF-B161-41BB-A3C0-75A66BA52951}" dt="2022-03-24T23:04:10.103" v="4" actId="47"/>
        <pc:sldMkLst>
          <pc:docMk/>
          <pc:sldMk cId="1081063615" sldId="281"/>
        </pc:sldMkLst>
      </pc:sldChg>
      <pc:sldChg chg="del">
        <pc:chgData name="Reza Barazideh" userId="84f9f4d4-285a-4a11-843c-cbd21f49e65b" providerId="ADAL" clId="{DF1B2FAF-B161-41BB-A3C0-75A66BA52951}" dt="2022-03-24T23:04:10.103" v="4" actId="47"/>
        <pc:sldMkLst>
          <pc:docMk/>
          <pc:sldMk cId="613356427" sldId="282"/>
        </pc:sldMkLst>
      </pc:sldChg>
      <pc:sldChg chg="del">
        <pc:chgData name="Reza Barazideh" userId="84f9f4d4-285a-4a11-843c-cbd21f49e65b" providerId="ADAL" clId="{DF1B2FAF-B161-41BB-A3C0-75A66BA52951}" dt="2022-03-24T23:04:10.103" v="4" actId="47"/>
        <pc:sldMkLst>
          <pc:docMk/>
          <pc:sldMk cId="2220239508" sldId="283"/>
        </pc:sldMkLst>
      </pc:sldChg>
      <pc:sldChg chg="del">
        <pc:chgData name="Reza Barazideh" userId="84f9f4d4-285a-4a11-843c-cbd21f49e65b" providerId="ADAL" clId="{DF1B2FAF-B161-41BB-A3C0-75A66BA52951}" dt="2022-03-24T23:04:10.103" v="4" actId="47"/>
        <pc:sldMkLst>
          <pc:docMk/>
          <pc:sldMk cId="3147660257" sldId="284"/>
        </pc:sldMkLst>
      </pc:sldChg>
      <pc:sldChg chg="addSp delSp modSp new mod setBg delDesignElem">
        <pc:chgData name="Reza Barazideh" userId="84f9f4d4-285a-4a11-843c-cbd21f49e65b" providerId="ADAL" clId="{DF1B2FAF-B161-41BB-A3C0-75A66BA52951}" dt="2022-03-24T23:08:16.837" v="52" actId="403"/>
        <pc:sldMkLst>
          <pc:docMk/>
          <pc:sldMk cId="3462348496" sldId="285"/>
        </pc:sldMkLst>
        <pc:spChg chg="del mod">
          <ac:chgData name="Reza Barazideh" userId="84f9f4d4-285a-4a11-843c-cbd21f49e65b" providerId="ADAL" clId="{DF1B2FAF-B161-41BB-A3C0-75A66BA52951}" dt="2022-03-24T23:07:08.327" v="31" actId="478"/>
          <ac:spMkLst>
            <pc:docMk/>
            <pc:sldMk cId="3462348496" sldId="285"/>
            <ac:spMk id="2" creationId="{FD2A5ED4-C9F3-486C-9DCD-E77C669F1732}"/>
          </ac:spMkLst>
        </pc:spChg>
        <pc:spChg chg="del mod">
          <ac:chgData name="Reza Barazideh" userId="84f9f4d4-285a-4a11-843c-cbd21f49e65b" providerId="ADAL" clId="{DF1B2FAF-B161-41BB-A3C0-75A66BA52951}" dt="2022-03-24T23:07:06.654" v="30" actId="478"/>
          <ac:spMkLst>
            <pc:docMk/>
            <pc:sldMk cId="3462348496" sldId="285"/>
            <ac:spMk id="3" creationId="{93AC3273-2866-4017-902F-092B8152F012}"/>
          </ac:spMkLst>
        </pc:spChg>
        <pc:spChg chg="add del">
          <ac:chgData name="Reza Barazideh" userId="84f9f4d4-285a-4a11-843c-cbd21f49e65b" providerId="ADAL" clId="{DF1B2FAF-B161-41BB-A3C0-75A66BA52951}" dt="2022-03-24T23:05:06.639" v="16" actId="26606"/>
          <ac:spMkLst>
            <pc:docMk/>
            <pc:sldMk cId="3462348496" sldId="285"/>
            <ac:spMk id="8" creationId="{2B566528-1B12-4246-9431-5C2D7D081168}"/>
          </ac:spMkLst>
        </pc:spChg>
        <pc:spChg chg="add del">
          <ac:chgData name="Reza Barazideh" userId="84f9f4d4-285a-4a11-843c-cbd21f49e65b" providerId="ADAL" clId="{DF1B2FAF-B161-41BB-A3C0-75A66BA52951}" dt="2022-03-24T23:05:06.639" v="16" actId="26606"/>
          <ac:spMkLst>
            <pc:docMk/>
            <pc:sldMk cId="3462348496" sldId="285"/>
            <ac:spMk id="10" creationId="{2E80C965-DB6D-4F81-9E9E-B027384D0BD6}"/>
          </ac:spMkLst>
        </pc:spChg>
        <pc:spChg chg="add del">
          <ac:chgData name="Reza Barazideh" userId="84f9f4d4-285a-4a11-843c-cbd21f49e65b" providerId="ADAL" clId="{DF1B2FAF-B161-41BB-A3C0-75A66BA52951}" dt="2022-03-24T23:05:06.639" v="16" actId="26606"/>
          <ac:spMkLst>
            <pc:docMk/>
            <pc:sldMk cId="3462348496" sldId="285"/>
            <ac:spMk id="12" creationId="{A580F890-B085-4E95-96AA-55AEBEC5CE6E}"/>
          </ac:spMkLst>
        </pc:spChg>
        <pc:spChg chg="add del">
          <ac:chgData name="Reza Barazideh" userId="84f9f4d4-285a-4a11-843c-cbd21f49e65b" providerId="ADAL" clId="{DF1B2FAF-B161-41BB-A3C0-75A66BA52951}" dt="2022-03-24T23:05:06.639" v="16" actId="26606"/>
          <ac:spMkLst>
            <pc:docMk/>
            <pc:sldMk cId="3462348496" sldId="285"/>
            <ac:spMk id="14" creationId="{D3F51FEB-38FB-4F6C-9F7B-2F2AFAB65463}"/>
          </ac:spMkLst>
        </pc:spChg>
        <pc:spChg chg="add mod">
          <ac:chgData name="Reza Barazideh" userId="84f9f4d4-285a-4a11-843c-cbd21f49e65b" providerId="ADAL" clId="{DF1B2FAF-B161-41BB-A3C0-75A66BA52951}" dt="2022-03-24T23:08:16.837" v="52" actId="403"/>
          <ac:spMkLst>
            <pc:docMk/>
            <pc:sldMk cId="3462348496" sldId="285"/>
            <ac:spMk id="15" creationId="{4E923209-C46D-4596-B684-0656EF082023}"/>
          </ac:spMkLst>
        </pc:spChg>
        <pc:spChg chg="add del">
          <ac:chgData name="Reza Barazideh" userId="84f9f4d4-285a-4a11-843c-cbd21f49e65b" providerId="ADAL" clId="{DF1B2FAF-B161-41BB-A3C0-75A66BA52951}" dt="2022-03-24T23:05:06.639" v="16" actId="26606"/>
          <ac:spMkLst>
            <pc:docMk/>
            <pc:sldMk cId="3462348496" sldId="285"/>
            <ac:spMk id="16" creationId="{1E547BA6-BAE0-43BB-A7CA-60F69CE252F0}"/>
          </ac:spMkLst>
        </pc:spChg>
        <pc:spChg chg="add del">
          <ac:chgData name="Reza Barazideh" userId="84f9f4d4-285a-4a11-843c-cbd21f49e65b" providerId="ADAL" clId="{DF1B2FAF-B161-41BB-A3C0-75A66BA52951}" dt="2022-03-24T23:05:17.343" v="19"/>
          <ac:spMkLst>
            <pc:docMk/>
            <pc:sldMk cId="3462348496" sldId="285"/>
            <ac:spMk id="18" creationId="{A09989E4-EFDC-4A90-A633-E0525FB4139E}"/>
          </ac:spMkLst>
        </pc:spChg>
        <pc:spChg chg="add del">
          <ac:chgData name="Reza Barazideh" userId="84f9f4d4-285a-4a11-843c-cbd21f49e65b" providerId="ADAL" clId="{DF1B2FAF-B161-41BB-A3C0-75A66BA52951}" dt="2022-03-24T23:05:17.343" v="19"/>
          <ac:spMkLst>
            <pc:docMk/>
            <pc:sldMk cId="3462348496" sldId="285"/>
            <ac:spMk id="19" creationId="{DEE2AD96-B495-4E06-9291-B71706F728CB}"/>
          </ac:spMkLst>
        </pc:spChg>
        <pc:spChg chg="add del">
          <ac:chgData name="Reza Barazideh" userId="84f9f4d4-285a-4a11-843c-cbd21f49e65b" providerId="ADAL" clId="{DF1B2FAF-B161-41BB-A3C0-75A66BA52951}" dt="2022-03-24T23:05:17.343" v="19"/>
          <ac:spMkLst>
            <pc:docMk/>
            <pc:sldMk cId="3462348496" sldId="285"/>
            <ac:spMk id="20" creationId="{53CF6D67-C5A8-4ADD-9E8E-1E38CA1D3166}"/>
          </ac:spMkLst>
        </pc:spChg>
        <pc:spChg chg="add del">
          <ac:chgData name="Reza Barazideh" userId="84f9f4d4-285a-4a11-843c-cbd21f49e65b" providerId="ADAL" clId="{DF1B2FAF-B161-41BB-A3C0-75A66BA52951}" dt="2022-03-24T23:05:17.343" v="19"/>
          <ac:spMkLst>
            <pc:docMk/>
            <pc:sldMk cId="3462348496" sldId="285"/>
            <ac:spMk id="21" creationId="{86909FA0-B515-4681-B7A8-FA281D133B94}"/>
          </ac:spMkLst>
        </pc:spChg>
        <pc:spChg chg="add del">
          <ac:chgData name="Reza Barazideh" userId="84f9f4d4-285a-4a11-843c-cbd21f49e65b" providerId="ADAL" clId="{DF1B2FAF-B161-41BB-A3C0-75A66BA52951}" dt="2022-03-24T23:05:17.343" v="19"/>
          <ac:spMkLst>
            <pc:docMk/>
            <pc:sldMk cId="3462348496" sldId="285"/>
            <ac:spMk id="22" creationId="{21C9FE86-FCC3-4A31-AA1C-C882262B7FE7}"/>
          </ac:spMkLst>
        </pc:spChg>
        <pc:spChg chg="add del">
          <ac:chgData name="Reza Barazideh" userId="84f9f4d4-285a-4a11-843c-cbd21f49e65b" providerId="ADAL" clId="{DF1B2FAF-B161-41BB-A3C0-75A66BA52951}" dt="2022-03-24T23:05:17.343" v="19"/>
          <ac:spMkLst>
            <pc:docMk/>
            <pc:sldMk cId="3462348496" sldId="285"/>
            <ac:spMk id="23" creationId="{7D96243B-ECED-4B71-8E06-AE9A285EAD20}"/>
          </ac:spMkLst>
        </pc:spChg>
        <pc:spChg chg="add mod">
          <ac:chgData name="Reza Barazideh" userId="84f9f4d4-285a-4a11-843c-cbd21f49e65b" providerId="ADAL" clId="{DF1B2FAF-B161-41BB-A3C0-75A66BA52951}" dt="2022-03-24T23:07:00.386" v="28"/>
          <ac:spMkLst>
            <pc:docMk/>
            <pc:sldMk cId="3462348496" sldId="285"/>
            <ac:spMk id="24" creationId="{D67D4E88-E9A1-4448-B019-4EAFA79CCD1B}"/>
          </ac:spMkLst>
        </pc:spChg>
        <pc:spChg chg="add mod">
          <ac:chgData name="Reza Barazideh" userId="84f9f4d4-285a-4a11-843c-cbd21f49e65b" providerId="ADAL" clId="{DF1B2FAF-B161-41BB-A3C0-75A66BA52951}" dt="2022-03-24T23:07:00.386" v="28"/>
          <ac:spMkLst>
            <pc:docMk/>
            <pc:sldMk cId="3462348496" sldId="285"/>
            <ac:spMk id="25" creationId="{01E021DD-4FF2-4F8F-A9E5-547036F1DEBE}"/>
          </ac:spMkLst>
        </pc:spChg>
        <pc:spChg chg="add mod">
          <ac:chgData name="Reza Barazideh" userId="84f9f4d4-285a-4a11-843c-cbd21f49e65b" providerId="ADAL" clId="{DF1B2FAF-B161-41BB-A3C0-75A66BA52951}" dt="2022-03-24T23:07:00.386" v="28"/>
          <ac:spMkLst>
            <pc:docMk/>
            <pc:sldMk cId="3462348496" sldId="285"/>
            <ac:spMk id="26" creationId="{07D0D51F-D56E-4911-A689-D424FF91C125}"/>
          </ac:spMkLst>
        </pc:spChg>
        <pc:spChg chg="add mod">
          <ac:chgData name="Reza Barazideh" userId="84f9f4d4-285a-4a11-843c-cbd21f49e65b" providerId="ADAL" clId="{DF1B2FAF-B161-41BB-A3C0-75A66BA52951}" dt="2022-03-24T23:07:00.386" v="28"/>
          <ac:spMkLst>
            <pc:docMk/>
            <pc:sldMk cId="3462348496" sldId="285"/>
            <ac:spMk id="27" creationId="{6D6D35F0-E686-44C4-A2B0-19F7DB168665}"/>
          </ac:spMkLst>
        </pc:spChg>
        <pc:spChg chg="add mod">
          <ac:chgData name="Reza Barazideh" userId="84f9f4d4-285a-4a11-843c-cbd21f49e65b" providerId="ADAL" clId="{DF1B2FAF-B161-41BB-A3C0-75A66BA52951}" dt="2022-03-24T23:07:00.386" v="28"/>
          <ac:spMkLst>
            <pc:docMk/>
            <pc:sldMk cId="3462348496" sldId="285"/>
            <ac:spMk id="28" creationId="{14426DC7-7F16-4BB0-9B1E-05D5D4A9AC94}"/>
          </ac:spMkLst>
        </pc:spChg>
        <pc:spChg chg="add mod">
          <ac:chgData name="Reza Barazideh" userId="84f9f4d4-285a-4a11-843c-cbd21f49e65b" providerId="ADAL" clId="{DF1B2FAF-B161-41BB-A3C0-75A66BA52951}" dt="2022-03-24T23:07:00.386" v="28"/>
          <ac:spMkLst>
            <pc:docMk/>
            <pc:sldMk cId="3462348496" sldId="285"/>
            <ac:spMk id="29" creationId="{FB946B72-7D43-4868-87F0-7DFE8DBF75B2}"/>
          </ac:spMkLst>
        </pc:spChg>
        <pc:spChg chg="add mod">
          <ac:chgData name="Reza Barazideh" userId="84f9f4d4-285a-4a11-843c-cbd21f49e65b" providerId="ADAL" clId="{DF1B2FAF-B161-41BB-A3C0-75A66BA52951}" dt="2022-03-24T23:07:00.386" v="28"/>
          <ac:spMkLst>
            <pc:docMk/>
            <pc:sldMk cId="3462348496" sldId="285"/>
            <ac:spMk id="30" creationId="{89328BE5-0500-450C-9477-3BE8ABE31402}"/>
          </ac:spMkLst>
        </pc:spChg>
        <pc:picChg chg="add mod">
          <ac:chgData name="Reza Barazideh" userId="84f9f4d4-285a-4a11-843c-cbd21f49e65b" providerId="ADAL" clId="{DF1B2FAF-B161-41BB-A3C0-75A66BA52951}" dt="2022-03-24T23:07:00.386" v="28"/>
          <ac:picMkLst>
            <pc:docMk/>
            <pc:sldMk cId="3462348496" sldId="285"/>
            <ac:picMk id="17" creationId="{0C25F89B-2507-4704-9A64-851ED763ED3B}"/>
          </ac:picMkLst>
        </pc:picChg>
      </pc:sldChg>
      <pc:sldChg chg="modSp add mod ord">
        <pc:chgData name="Reza Barazideh" userId="84f9f4d4-285a-4a11-843c-cbd21f49e65b" providerId="ADAL" clId="{DF1B2FAF-B161-41BB-A3C0-75A66BA52951}" dt="2022-03-24T23:06:41.285" v="27" actId="207"/>
        <pc:sldMkLst>
          <pc:docMk/>
          <pc:sldMk cId="1371011236" sldId="1116"/>
        </pc:sldMkLst>
        <pc:spChg chg="mod">
          <ac:chgData name="Reza Barazideh" userId="84f9f4d4-285a-4a11-843c-cbd21f49e65b" providerId="ADAL" clId="{DF1B2FAF-B161-41BB-A3C0-75A66BA52951}" dt="2022-03-24T23:06:38.291" v="26" actId="207"/>
          <ac:spMkLst>
            <pc:docMk/>
            <pc:sldMk cId="1371011236" sldId="1116"/>
            <ac:spMk id="3" creationId="{2584845F-75C2-415A-8317-9BE337A0A649}"/>
          </ac:spMkLst>
        </pc:spChg>
        <pc:spChg chg="mod">
          <ac:chgData name="Reza Barazideh" userId="84f9f4d4-285a-4a11-843c-cbd21f49e65b" providerId="ADAL" clId="{DF1B2FAF-B161-41BB-A3C0-75A66BA52951}" dt="2022-03-24T23:06:19.007" v="25"/>
          <ac:spMkLst>
            <pc:docMk/>
            <pc:sldMk cId="1371011236" sldId="1116"/>
            <ac:spMk id="40" creationId="{21351918-77FB-479C-8F11-8354CFE4DB2E}"/>
          </ac:spMkLst>
        </pc:spChg>
        <pc:spChg chg="mod">
          <ac:chgData name="Reza Barazideh" userId="84f9f4d4-285a-4a11-843c-cbd21f49e65b" providerId="ADAL" clId="{DF1B2FAF-B161-41BB-A3C0-75A66BA52951}" dt="2022-03-24T23:06:19.007" v="25"/>
          <ac:spMkLst>
            <pc:docMk/>
            <pc:sldMk cId="1371011236" sldId="1116"/>
            <ac:spMk id="42" creationId="{6A84C862-6DCC-4568-BD22-A3E24B33B940}"/>
          </ac:spMkLst>
        </pc:spChg>
        <pc:spChg chg="mod">
          <ac:chgData name="Reza Barazideh" userId="84f9f4d4-285a-4a11-843c-cbd21f49e65b" providerId="ADAL" clId="{DF1B2FAF-B161-41BB-A3C0-75A66BA52951}" dt="2022-03-24T23:06:19.007" v="25"/>
          <ac:spMkLst>
            <pc:docMk/>
            <pc:sldMk cId="1371011236" sldId="1116"/>
            <ac:spMk id="44" creationId="{7E4D7D96-1FE9-4A55-9F59-71FDA213D4FD}"/>
          </ac:spMkLst>
        </pc:spChg>
        <pc:spChg chg="mod">
          <ac:chgData name="Reza Barazideh" userId="84f9f4d4-285a-4a11-843c-cbd21f49e65b" providerId="ADAL" clId="{DF1B2FAF-B161-41BB-A3C0-75A66BA52951}" dt="2022-03-24T23:06:41.285" v="27" actId="207"/>
          <ac:spMkLst>
            <pc:docMk/>
            <pc:sldMk cId="1371011236" sldId="1116"/>
            <ac:spMk id="47" creationId="{938A968C-5DDC-4091-9567-74EF32CFAE27}"/>
          </ac:spMkLst>
        </pc:spChg>
      </pc:sldChg>
      <pc:sldChg chg="addSp delSp modSp new mod">
        <pc:chgData name="Reza Barazideh" userId="84f9f4d4-285a-4a11-843c-cbd21f49e65b" providerId="ADAL" clId="{DF1B2FAF-B161-41BB-A3C0-75A66BA52951}" dt="2022-03-24T23:08:39.175" v="56" actId="403"/>
        <pc:sldMkLst>
          <pc:docMk/>
          <pc:sldMk cId="4081675652" sldId="1117"/>
        </pc:sldMkLst>
        <pc:spChg chg="del">
          <ac:chgData name="Reza Barazideh" userId="84f9f4d4-285a-4a11-843c-cbd21f49e65b" providerId="ADAL" clId="{DF1B2FAF-B161-41BB-A3C0-75A66BA52951}" dt="2022-03-24T23:07:32.501" v="36" actId="478"/>
          <ac:spMkLst>
            <pc:docMk/>
            <pc:sldMk cId="4081675652" sldId="1117"/>
            <ac:spMk id="2" creationId="{DF20D7AC-58BF-4F58-8E21-60B0E61005B1}"/>
          </ac:spMkLst>
        </pc:spChg>
        <pc:spChg chg="del">
          <ac:chgData name="Reza Barazideh" userId="84f9f4d4-285a-4a11-843c-cbd21f49e65b" providerId="ADAL" clId="{DF1B2FAF-B161-41BB-A3C0-75A66BA52951}" dt="2022-03-24T23:07:43.737" v="37" actId="478"/>
          <ac:spMkLst>
            <pc:docMk/>
            <pc:sldMk cId="4081675652" sldId="1117"/>
            <ac:spMk id="3" creationId="{7BD0362E-3B15-4A36-A6A5-357F9B97AB4B}"/>
          </ac:spMkLst>
        </pc:spChg>
        <pc:spChg chg="add mod">
          <ac:chgData name="Reza Barazideh" userId="84f9f4d4-285a-4a11-843c-cbd21f49e65b" providerId="ADAL" clId="{DF1B2FAF-B161-41BB-A3C0-75A66BA52951}" dt="2022-03-24T23:08:11.268" v="47" actId="1076"/>
          <ac:spMkLst>
            <pc:docMk/>
            <pc:sldMk cId="4081675652" sldId="1117"/>
            <ac:spMk id="4" creationId="{F3483208-BD98-43DC-A078-910A1543661E}"/>
          </ac:spMkLst>
        </pc:spChg>
        <pc:spChg chg="add mod">
          <ac:chgData name="Reza Barazideh" userId="84f9f4d4-285a-4a11-843c-cbd21f49e65b" providerId="ADAL" clId="{DF1B2FAF-B161-41BB-A3C0-75A66BA52951}" dt="2022-03-24T23:08:39.175" v="56" actId="403"/>
          <ac:spMkLst>
            <pc:docMk/>
            <pc:sldMk cId="4081675652" sldId="1117"/>
            <ac:spMk id="5" creationId="{1FE65795-6F51-4CF5-B601-543FB7E2560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8D1201-2A21-4601-B2F8-21D8849418C1}" type="datetimeFigureOut">
              <a:rPr lang="en-US" smtClean="0"/>
              <a:t>3/24/2022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2E4EFC-F753-4267-A684-478D452382F6}" type="slidenum">
              <a:rPr lang="en-US" smtClean="0"/>
              <a:t>‹#›</a:t>
            </a:fld>
            <a:endParaRPr lang="en-US"/>
          </a:p>
        </p:txBody>
      </p:sp>
    </p:spTree>
    <p:extLst>
      <p:ext uri="{BB962C8B-B14F-4D97-AF65-F5344CB8AC3E}">
        <p14:creationId xmlns:p14="http://schemas.microsoft.com/office/powerpoint/2010/main" val="3408286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785BB0B3-964C-4CDE-9D3D-0BF955B8C425}" type="slidenum">
              <a:rPr lang="en-US" smtClean="0"/>
              <a:pPr/>
              <a:t>1</a:t>
            </a:fld>
            <a:endParaRPr lang="en-US" dirty="0"/>
          </a:p>
        </p:txBody>
      </p:sp>
      <p:sp>
        <p:nvSpPr>
          <p:cNvPr id="6" name="Slide Image Placeholder 5">
            <a:extLst>
              <a:ext uri="{FF2B5EF4-FFF2-40B4-BE49-F238E27FC236}">
                <a16:creationId xmlns:a16="http://schemas.microsoft.com/office/drawing/2014/main" id="{659FEF80-577E-463D-9B2B-5911423DF878}"/>
              </a:ext>
            </a:extLst>
          </p:cNvPr>
          <p:cNvSpPr>
            <a:spLocks noGrp="1" noRot="1" noChangeAspect="1"/>
          </p:cNvSpPr>
          <p:nvPr>
            <p:ph type="sldImg"/>
          </p:nvPr>
        </p:nvSpPr>
        <p:spPr>
          <a:xfrm>
            <a:off x="946150" y="555625"/>
            <a:ext cx="4964113" cy="2792413"/>
          </a:xfrm>
        </p:spPr>
      </p:sp>
      <p:sp>
        <p:nvSpPr>
          <p:cNvPr id="7" name="Notes Placeholder 6">
            <a:extLst>
              <a:ext uri="{FF2B5EF4-FFF2-40B4-BE49-F238E27FC236}">
                <a16:creationId xmlns:a16="http://schemas.microsoft.com/office/drawing/2014/main" id="{34CBE358-5253-4FA0-8251-660F2DE1C872}"/>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170656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CE21D05-A717-7443-97BD-8B2703EC1194}" type="datetimeFigureOut">
              <a:rPr lang="en-US" smtClean="0"/>
              <a:t>3/24/2022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78BB2E-CB8F-114D-ACBF-9A938185E096}" type="slidenum">
              <a:rPr lang="en-US" smtClean="0"/>
              <a:t>‹#›</a:t>
            </a:fld>
            <a:endParaRPr lang="en-US"/>
          </a:p>
        </p:txBody>
      </p:sp>
    </p:spTree>
    <p:extLst>
      <p:ext uri="{BB962C8B-B14F-4D97-AF65-F5344CB8AC3E}">
        <p14:creationId xmlns:p14="http://schemas.microsoft.com/office/powerpoint/2010/main" val="2995872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E21D05-A717-7443-97BD-8B2703EC1194}" type="datetimeFigureOut">
              <a:rPr lang="en-US" smtClean="0"/>
              <a:t>3/24/2022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78BB2E-CB8F-114D-ACBF-9A938185E096}" type="slidenum">
              <a:rPr lang="en-US" smtClean="0"/>
              <a:t>‹#›</a:t>
            </a:fld>
            <a:endParaRPr lang="en-US"/>
          </a:p>
        </p:txBody>
      </p:sp>
    </p:spTree>
    <p:extLst>
      <p:ext uri="{BB962C8B-B14F-4D97-AF65-F5344CB8AC3E}">
        <p14:creationId xmlns:p14="http://schemas.microsoft.com/office/powerpoint/2010/main" val="374307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E21D05-A717-7443-97BD-8B2703EC1194}" type="datetimeFigureOut">
              <a:rPr lang="en-US" smtClean="0"/>
              <a:t>3/24/2022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78BB2E-CB8F-114D-ACBF-9A938185E096}" type="slidenum">
              <a:rPr lang="en-US" smtClean="0"/>
              <a:t>‹#›</a:t>
            </a:fld>
            <a:endParaRPr lang="en-US"/>
          </a:p>
        </p:txBody>
      </p:sp>
    </p:spTree>
    <p:extLst>
      <p:ext uri="{BB962C8B-B14F-4D97-AF65-F5344CB8AC3E}">
        <p14:creationId xmlns:p14="http://schemas.microsoft.com/office/powerpoint/2010/main" val="39264599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le Gun Metal">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D9F9C18C-4185-44B8-A8F7-0B0E67D86A05}"/>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6"/>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5"/>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4" name="first shadow">
              <a:extLst>
                <a:ext uri="{FF2B5EF4-FFF2-40B4-BE49-F238E27FC236}">
                  <a16:creationId xmlns:a16="http://schemas.microsoft.com/office/drawing/2014/main" id="{45B2270E-52C5-4478-9D7B-6EBAC263E5EC}"/>
                </a:ext>
              </a:extLst>
            </p:cNvPr>
            <p:cNvSpPr/>
            <p:nvPr userDrawn="1"/>
          </p:nvSpPr>
          <p:spPr bwMode="gray">
            <a:xfrm flipV="1">
              <a:off x="7771339" y="0"/>
              <a:ext cx="735836" cy="5477240"/>
            </a:xfrm>
            <a:prstGeom prst="round1Rect">
              <a:avLst>
                <a:gd name="adj" fmla="val 17346"/>
              </a:avLst>
            </a:prstGeom>
            <a:gradFill flip="none" rotWithShape="0">
              <a:gsLst>
                <a:gs pos="100000">
                  <a:schemeClr val="accent5">
                    <a:lumMod val="50000"/>
                  </a:schemeClr>
                </a:gs>
                <a:gs pos="0">
                  <a:schemeClr val="accent5">
                    <a:alpha val="0"/>
                  </a:schemeClr>
                </a:gs>
                <a:gs pos="54000">
                  <a:schemeClr val="accent5">
                    <a:lumMod val="50000"/>
                    <a:alpha val="20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6" name="Freeform 5">
            <a:extLst>
              <a:ext uri="{FF2B5EF4-FFF2-40B4-BE49-F238E27FC236}">
                <a16:creationId xmlns:a16="http://schemas.microsoft.com/office/drawing/2014/main" id="{EAF54038-2EE1-4AAA-8E7D-7B51C2DE442F}"/>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1FC1E11E-35BC-4505-BB14-A81D00893FB3}"/>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95493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E21D05-A717-7443-97BD-8B2703EC1194}" type="datetimeFigureOut">
              <a:rPr lang="en-US" smtClean="0"/>
              <a:t>3/24/2022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78BB2E-CB8F-114D-ACBF-9A938185E096}" type="slidenum">
              <a:rPr lang="en-US" smtClean="0"/>
              <a:t>‹#›</a:t>
            </a:fld>
            <a:endParaRPr lang="en-US"/>
          </a:p>
        </p:txBody>
      </p:sp>
    </p:spTree>
    <p:extLst>
      <p:ext uri="{BB962C8B-B14F-4D97-AF65-F5344CB8AC3E}">
        <p14:creationId xmlns:p14="http://schemas.microsoft.com/office/powerpoint/2010/main" val="2457344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E21D05-A717-7443-97BD-8B2703EC1194}" type="datetimeFigureOut">
              <a:rPr lang="en-US" smtClean="0"/>
              <a:t>3/24/2022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78BB2E-CB8F-114D-ACBF-9A938185E096}" type="slidenum">
              <a:rPr lang="en-US" smtClean="0"/>
              <a:t>‹#›</a:t>
            </a:fld>
            <a:endParaRPr lang="en-US"/>
          </a:p>
        </p:txBody>
      </p:sp>
    </p:spTree>
    <p:extLst>
      <p:ext uri="{BB962C8B-B14F-4D97-AF65-F5344CB8AC3E}">
        <p14:creationId xmlns:p14="http://schemas.microsoft.com/office/powerpoint/2010/main" val="3928220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E21D05-A717-7443-97BD-8B2703EC1194}" type="datetimeFigureOut">
              <a:rPr lang="en-US" smtClean="0"/>
              <a:t>3/24/2022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78BB2E-CB8F-114D-ACBF-9A938185E096}" type="slidenum">
              <a:rPr lang="en-US" smtClean="0"/>
              <a:t>‹#›</a:t>
            </a:fld>
            <a:endParaRPr lang="en-US"/>
          </a:p>
        </p:txBody>
      </p:sp>
    </p:spTree>
    <p:extLst>
      <p:ext uri="{BB962C8B-B14F-4D97-AF65-F5344CB8AC3E}">
        <p14:creationId xmlns:p14="http://schemas.microsoft.com/office/powerpoint/2010/main" val="1329944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E21D05-A717-7443-97BD-8B2703EC1194}" type="datetimeFigureOut">
              <a:rPr lang="en-US" smtClean="0"/>
              <a:t>3/24/2022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78BB2E-CB8F-114D-ACBF-9A938185E096}" type="slidenum">
              <a:rPr lang="en-US" smtClean="0"/>
              <a:t>‹#›</a:t>
            </a:fld>
            <a:endParaRPr lang="en-US"/>
          </a:p>
        </p:txBody>
      </p:sp>
    </p:spTree>
    <p:extLst>
      <p:ext uri="{BB962C8B-B14F-4D97-AF65-F5344CB8AC3E}">
        <p14:creationId xmlns:p14="http://schemas.microsoft.com/office/powerpoint/2010/main" val="4100042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E21D05-A717-7443-97BD-8B2703EC1194}" type="datetimeFigureOut">
              <a:rPr lang="en-US" smtClean="0"/>
              <a:t>3/24/2022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78BB2E-CB8F-114D-ACBF-9A938185E096}" type="slidenum">
              <a:rPr lang="en-US" smtClean="0"/>
              <a:t>‹#›</a:t>
            </a:fld>
            <a:endParaRPr lang="en-US"/>
          </a:p>
        </p:txBody>
      </p:sp>
    </p:spTree>
    <p:extLst>
      <p:ext uri="{BB962C8B-B14F-4D97-AF65-F5344CB8AC3E}">
        <p14:creationId xmlns:p14="http://schemas.microsoft.com/office/powerpoint/2010/main" val="3679382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E21D05-A717-7443-97BD-8B2703EC1194}" type="datetimeFigureOut">
              <a:rPr lang="en-US" smtClean="0"/>
              <a:t>3/24/2022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78BB2E-CB8F-114D-ACBF-9A938185E096}" type="slidenum">
              <a:rPr lang="en-US" smtClean="0"/>
              <a:t>‹#›</a:t>
            </a:fld>
            <a:endParaRPr lang="en-US"/>
          </a:p>
        </p:txBody>
      </p:sp>
    </p:spTree>
    <p:extLst>
      <p:ext uri="{BB962C8B-B14F-4D97-AF65-F5344CB8AC3E}">
        <p14:creationId xmlns:p14="http://schemas.microsoft.com/office/powerpoint/2010/main" val="2342513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CE21D05-A717-7443-97BD-8B2703EC1194}" type="datetimeFigureOut">
              <a:rPr lang="en-US" smtClean="0"/>
              <a:t>3/24/2022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78BB2E-CB8F-114D-ACBF-9A938185E096}" type="slidenum">
              <a:rPr lang="en-US" smtClean="0"/>
              <a:t>‹#›</a:t>
            </a:fld>
            <a:endParaRPr lang="en-US"/>
          </a:p>
        </p:txBody>
      </p:sp>
    </p:spTree>
    <p:extLst>
      <p:ext uri="{BB962C8B-B14F-4D97-AF65-F5344CB8AC3E}">
        <p14:creationId xmlns:p14="http://schemas.microsoft.com/office/powerpoint/2010/main" val="4292696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CE21D05-A717-7443-97BD-8B2703EC1194}" type="datetimeFigureOut">
              <a:rPr lang="en-US" smtClean="0"/>
              <a:t>3/24/2022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78BB2E-CB8F-114D-ACBF-9A938185E096}" type="slidenum">
              <a:rPr lang="en-US" smtClean="0"/>
              <a:t>‹#›</a:t>
            </a:fld>
            <a:endParaRPr lang="en-US"/>
          </a:p>
        </p:txBody>
      </p:sp>
    </p:spTree>
    <p:extLst>
      <p:ext uri="{BB962C8B-B14F-4D97-AF65-F5344CB8AC3E}">
        <p14:creationId xmlns:p14="http://schemas.microsoft.com/office/powerpoint/2010/main" val="1358893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E21D05-A717-7443-97BD-8B2703EC1194}" type="datetimeFigureOut">
              <a:rPr lang="en-US" smtClean="0"/>
              <a:t>3/24/2022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78BB2E-CB8F-114D-ACBF-9A938185E096}" type="slidenum">
              <a:rPr lang="en-US" smtClean="0"/>
              <a:t>‹#›</a:t>
            </a:fld>
            <a:endParaRPr lang="en-US"/>
          </a:p>
        </p:txBody>
      </p:sp>
    </p:spTree>
    <p:extLst>
      <p:ext uri="{BB962C8B-B14F-4D97-AF65-F5344CB8AC3E}">
        <p14:creationId xmlns:p14="http://schemas.microsoft.com/office/powerpoint/2010/main" val="2337579929"/>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ext Placeholder 46">
            <a:extLst>
              <a:ext uri="{FF2B5EF4-FFF2-40B4-BE49-F238E27FC236}">
                <a16:creationId xmlns:a16="http://schemas.microsoft.com/office/drawing/2014/main" id="{938A968C-5DDC-4091-9567-74EF32CFAE27}"/>
              </a:ext>
            </a:extLst>
          </p:cNvPr>
          <p:cNvSpPr>
            <a:spLocks noGrp="1"/>
          </p:cNvSpPr>
          <p:nvPr>
            <p:ph type="body" sz="quarter" idx="10"/>
          </p:nvPr>
        </p:nvSpPr>
        <p:spPr/>
        <p:txBody>
          <a:bodyPr/>
          <a:lstStyle/>
          <a:p>
            <a:r>
              <a:rPr lang="en-US" dirty="0">
                <a:solidFill>
                  <a:schemeClr val="tx1"/>
                </a:solidFill>
              </a:rPr>
              <a:t>Speaker name : Reza Barazideh</a:t>
            </a:r>
          </a:p>
        </p:txBody>
      </p:sp>
      <p:sp>
        <p:nvSpPr>
          <p:cNvPr id="40" name="Text Placeholder 39">
            <a:extLst>
              <a:ext uri="{FF2B5EF4-FFF2-40B4-BE49-F238E27FC236}">
                <a16:creationId xmlns:a16="http://schemas.microsoft.com/office/drawing/2014/main" id="{21351918-77FB-479C-8F11-8354CFE4DB2E}"/>
              </a:ext>
            </a:extLst>
          </p:cNvPr>
          <p:cNvSpPr>
            <a:spLocks noGrp="1"/>
          </p:cNvSpPr>
          <p:nvPr>
            <p:ph type="body" sz="quarter" idx="11"/>
          </p:nvPr>
        </p:nvSpPr>
        <p:spPr/>
        <p:txBody>
          <a:bodyPr>
            <a:normAutofit fontScale="77500" lnSpcReduction="20000"/>
          </a:bodyPr>
          <a:lstStyle/>
          <a:p>
            <a:r>
              <a:rPr lang="de-DE" dirty="0"/>
              <a:t>Location</a:t>
            </a:r>
          </a:p>
        </p:txBody>
      </p:sp>
      <p:sp>
        <p:nvSpPr>
          <p:cNvPr id="42" name="Text Placeholder 41">
            <a:extLst>
              <a:ext uri="{FF2B5EF4-FFF2-40B4-BE49-F238E27FC236}">
                <a16:creationId xmlns:a16="http://schemas.microsoft.com/office/drawing/2014/main" id="{6A84C862-6DCC-4568-BD22-A3E24B33B940}"/>
              </a:ext>
            </a:extLst>
          </p:cNvPr>
          <p:cNvSpPr>
            <a:spLocks noGrp="1"/>
          </p:cNvSpPr>
          <p:nvPr>
            <p:ph type="body" sz="quarter" idx="13"/>
          </p:nvPr>
        </p:nvSpPr>
        <p:spPr/>
        <p:txBody>
          <a:bodyPr>
            <a:normAutofit fontScale="92500" lnSpcReduction="20000"/>
          </a:bodyPr>
          <a:lstStyle/>
          <a:p>
            <a:r>
              <a:rPr lang="de-DE" dirty="0"/>
              <a:t>Date: March 2022</a:t>
            </a:r>
          </a:p>
        </p:txBody>
      </p:sp>
      <p:sp>
        <p:nvSpPr>
          <p:cNvPr id="44" name="Text Placeholder 43">
            <a:extLst>
              <a:ext uri="{FF2B5EF4-FFF2-40B4-BE49-F238E27FC236}">
                <a16:creationId xmlns:a16="http://schemas.microsoft.com/office/drawing/2014/main" id="{7E4D7D96-1FE9-4A55-9F59-71FDA213D4FD}"/>
              </a:ext>
            </a:extLst>
          </p:cNvPr>
          <p:cNvSpPr>
            <a:spLocks noGrp="1"/>
          </p:cNvSpPr>
          <p:nvPr>
            <p:ph type="body" sz="quarter" idx="14"/>
          </p:nvPr>
        </p:nvSpPr>
        <p:spPr/>
        <p:txBody>
          <a:bodyPr>
            <a:normAutofit fontScale="92500" lnSpcReduction="20000"/>
          </a:bodyPr>
          <a:lstStyle/>
          <a:p>
            <a:r>
              <a:rPr lang="de-DE" dirty="0"/>
              <a:t>@qualcomm</a:t>
            </a:r>
          </a:p>
        </p:txBody>
      </p:sp>
      <p:sp>
        <p:nvSpPr>
          <p:cNvPr id="3" name="Title 2">
            <a:extLst>
              <a:ext uri="{FF2B5EF4-FFF2-40B4-BE49-F238E27FC236}">
                <a16:creationId xmlns:a16="http://schemas.microsoft.com/office/drawing/2014/main" id="{2584845F-75C2-415A-8317-9BE337A0A649}"/>
              </a:ext>
            </a:extLst>
          </p:cNvPr>
          <p:cNvSpPr>
            <a:spLocks noGrp="1"/>
          </p:cNvSpPr>
          <p:nvPr>
            <p:ph type="title"/>
          </p:nvPr>
        </p:nvSpPr>
        <p:spPr>
          <a:xfrm>
            <a:off x="405005" y="2057110"/>
            <a:ext cx="7415930" cy="545727"/>
          </a:xfrm>
        </p:spPr>
        <p:txBody>
          <a:bodyPr/>
          <a:lstStyle/>
          <a:p>
            <a:pPr marL="457200" marR="0" lvl="1">
              <a:lnSpc>
                <a:spcPct val="115000"/>
              </a:lnSpc>
              <a:spcBef>
                <a:spcPts val="1200"/>
              </a:spcBef>
              <a:spcAft>
                <a:spcPts val="300"/>
              </a:spcAft>
              <a:buSzPts val="1200"/>
              <a:tabLst>
                <a:tab pos="396240" algn="l"/>
              </a:tabLst>
            </a:pPr>
            <a:r>
              <a:rPr lang="en-GB" sz="2800" b="1" dirty="0">
                <a:solidFill>
                  <a:schemeClr val="tx1"/>
                </a:solidFill>
                <a:effectLst/>
                <a:latin typeface="Arial" panose="020B0604020202020204" pitchFamily="34" charset="0"/>
              </a:rPr>
              <a:t>Biometric Performance</a:t>
            </a:r>
            <a:endParaRPr lang="en-US" sz="2800" b="1" dirty="0">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71011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4E923209-C46D-4596-B684-0656EF082023}"/>
              </a:ext>
            </a:extLst>
          </p:cNvPr>
          <p:cNvSpPr txBox="1">
            <a:spLocks/>
          </p:cNvSpPr>
          <p:nvPr/>
        </p:nvSpPr>
        <p:spPr>
          <a:xfrm>
            <a:off x="495299" y="370004"/>
            <a:ext cx="11187112" cy="310213"/>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000" b="1" dirty="0">
                <a:solidFill>
                  <a:schemeClr val="accent1"/>
                </a:solidFill>
                <a:latin typeface="Arial" panose="020B0604020202020204" pitchFamily="34" charset="0"/>
              </a:rPr>
              <a:t>FIDO Requirements for Biometric Performance</a:t>
            </a:r>
            <a:endParaRPr lang="en-US" sz="2000" dirty="0">
              <a:solidFill>
                <a:schemeClr val="accent1"/>
              </a:solidFill>
            </a:endParaRPr>
          </a:p>
        </p:txBody>
      </p:sp>
      <p:pic>
        <p:nvPicPr>
          <p:cNvPr id="17" name="Content Placeholder 6">
            <a:extLst>
              <a:ext uri="{FF2B5EF4-FFF2-40B4-BE49-F238E27FC236}">
                <a16:creationId xmlns:a16="http://schemas.microsoft.com/office/drawing/2014/main" id="{0C25F89B-2507-4704-9A64-851ED763ED3B}"/>
              </a:ext>
            </a:extLst>
          </p:cNvPr>
          <p:cNvPicPr>
            <a:picLocks noChangeAspect="1"/>
          </p:cNvPicPr>
          <p:nvPr/>
        </p:nvPicPr>
        <p:blipFill>
          <a:blip r:embed="rId2"/>
          <a:stretch>
            <a:fillRect/>
          </a:stretch>
        </p:blipFill>
        <p:spPr>
          <a:xfrm>
            <a:off x="5043348" y="970234"/>
            <a:ext cx="7086508" cy="4616648"/>
          </a:xfrm>
          <a:prstGeom prst="rect">
            <a:avLst/>
          </a:prstGeom>
        </p:spPr>
      </p:pic>
      <mc:AlternateContent xmlns:mc="http://schemas.openxmlformats.org/markup-compatibility/2006">
        <mc:Choice xmlns:a14="http://schemas.microsoft.com/office/drawing/2010/main" Requires="a14">
          <p:sp>
            <p:nvSpPr>
              <p:cNvPr id="24" name="TextBox 23">
                <a:extLst>
                  <a:ext uri="{FF2B5EF4-FFF2-40B4-BE49-F238E27FC236}">
                    <a16:creationId xmlns:a16="http://schemas.microsoft.com/office/drawing/2014/main" id="{D67D4E88-E9A1-4448-B019-4EAFA79CCD1B}"/>
                  </a:ext>
                </a:extLst>
              </p:cNvPr>
              <p:cNvSpPr txBox="1"/>
              <p:nvPr/>
            </p:nvSpPr>
            <p:spPr>
              <a:xfrm>
                <a:off x="142043" y="1271118"/>
                <a:ext cx="4812681" cy="4786782"/>
              </a:xfrm>
              <a:prstGeom prst="rect">
                <a:avLst/>
              </a:prstGeom>
              <a:noFill/>
            </p:spPr>
            <p:txBody>
              <a:bodyPr wrap="square">
                <a:spAutoFit/>
              </a:bodyPr>
              <a:lstStyle/>
              <a:p>
                <a:r>
                  <a:rPr lang="en-US" sz="1400" b="0" i="0" dirty="0">
                    <a:solidFill>
                      <a:srgbClr val="000000"/>
                    </a:solidFill>
                    <a:effectLst/>
                    <a:latin typeface="Arial" panose="020B0604020202020204" pitchFamily="34" charset="0"/>
                  </a:rPr>
                  <a:t>According to FIDO, the minimum number of required subjects for different value of FAR are listed in this table </a:t>
                </a:r>
              </a:p>
              <a:p>
                <a:endParaRPr lang="en-US" sz="1400" b="0" i="0" dirty="0">
                  <a:solidFill>
                    <a:srgbClr val="000000"/>
                  </a:solidFill>
                  <a:effectLst/>
                  <a:latin typeface="Arial" panose="020B0604020202020204" pitchFamily="34" charset="0"/>
                </a:endParaRPr>
              </a:p>
              <a:p>
                <a:endParaRPr lang="en-US" sz="1400" dirty="0">
                  <a:solidFill>
                    <a:srgbClr val="000000"/>
                  </a:solidFill>
                  <a:latin typeface="Arial" panose="020B0604020202020204" pitchFamily="34" charset="0"/>
                </a:endParaRPr>
              </a:p>
              <a:p>
                <a:r>
                  <a:rPr lang="en-US" sz="1400" b="0" i="0" dirty="0">
                    <a:solidFill>
                      <a:srgbClr val="000000"/>
                    </a:solidFill>
                    <a:effectLst/>
                    <a:latin typeface="Arial" panose="020B0604020202020204" pitchFamily="34" charset="0"/>
                  </a:rPr>
                  <a:t>In </a:t>
                </a:r>
                <a:r>
                  <a:rPr lang="en-US" sz="1400" dirty="0">
                    <a:solidFill>
                      <a:srgbClr val="000000"/>
                    </a:solidFill>
                    <a:latin typeface="Arial" panose="020B0604020202020204" pitchFamily="34" charset="0"/>
                  </a:rPr>
                  <a:t>general, i</a:t>
                </a:r>
                <a:r>
                  <a:rPr lang="en-US" sz="1400" b="0" i="0" dirty="0">
                    <a:solidFill>
                      <a:srgbClr val="000000"/>
                    </a:solidFill>
                    <a:effectLst/>
                    <a:latin typeface="Arial" panose="020B0604020202020204" pitchFamily="34" charset="0"/>
                  </a:rPr>
                  <a:t>f a subject enrolls multiple template (e.g. for fingerprint index and thumb) and uses them interchangeably (i.e. one OR another), the FAR increases where the FAR for two templates enrolled is approximately twice the FAR for one template enrolled. Then, we have</a:t>
                </a:r>
              </a:p>
              <a:p>
                <a:endParaRPr lang="en-US" sz="1400" b="0" i="0" dirty="0">
                  <a:solidFill>
                    <a:srgbClr val="000000"/>
                  </a:solidFill>
                  <a:effectLst/>
                  <a:latin typeface="Arial" panose="020B0604020202020204" pitchFamily="34" charset="0"/>
                </a:endParaRPr>
              </a:p>
              <a:p>
                <a:pPr/>
                <a14:m>
                  <m:oMathPara xmlns:m="http://schemas.openxmlformats.org/officeDocument/2006/math">
                    <m:oMathParaPr>
                      <m:jc m:val="centerGroup"/>
                    </m:oMathParaPr>
                    <m:oMath xmlns:m="http://schemas.openxmlformats.org/officeDocument/2006/math">
                      <m:sSub>
                        <m:sSubPr>
                          <m:ctrlPr>
                            <a:rPr lang="en-US" sz="1400" b="0" i="1" smtClean="0">
                              <a:solidFill>
                                <a:srgbClr val="000000"/>
                              </a:solidFill>
                              <a:effectLst/>
                              <a:latin typeface="Cambria Math" panose="02040503050406030204" pitchFamily="18" charset="0"/>
                            </a:rPr>
                          </m:ctrlPr>
                        </m:sSubPr>
                        <m:e>
                          <m:r>
                            <a:rPr lang="en-US" sz="1400" b="0" i="1" smtClean="0">
                              <a:solidFill>
                                <a:srgbClr val="000000"/>
                              </a:solidFill>
                              <a:effectLst/>
                              <a:latin typeface="Cambria Math" panose="02040503050406030204" pitchFamily="18" charset="0"/>
                            </a:rPr>
                            <m:t>𝐹𝐴𝑅</m:t>
                          </m:r>
                        </m:e>
                        <m:sub>
                          <m:r>
                            <a:rPr lang="en-US" sz="1400" b="0" i="1" smtClean="0">
                              <a:solidFill>
                                <a:srgbClr val="000000"/>
                              </a:solidFill>
                              <a:effectLst/>
                              <a:latin typeface="Cambria Math" panose="02040503050406030204" pitchFamily="18" charset="0"/>
                            </a:rPr>
                            <m:t>𝑀𝑇</m:t>
                          </m:r>
                        </m:sub>
                      </m:sSub>
                      <m:r>
                        <a:rPr lang="en-US" sz="1400" b="0" i="1" smtClean="0">
                          <a:solidFill>
                            <a:srgbClr val="000000"/>
                          </a:solidFill>
                          <a:effectLst/>
                          <a:latin typeface="Cambria Math" panose="02040503050406030204" pitchFamily="18" charset="0"/>
                        </a:rPr>
                        <m:t>=1−</m:t>
                      </m:r>
                      <m:sSup>
                        <m:sSupPr>
                          <m:ctrlPr>
                            <a:rPr lang="en-US" sz="1400" b="0" i="1" smtClean="0">
                              <a:solidFill>
                                <a:srgbClr val="000000"/>
                              </a:solidFill>
                              <a:effectLst/>
                              <a:latin typeface="Cambria Math" panose="02040503050406030204" pitchFamily="18" charset="0"/>
                            </a:rPr>
                          </m:ctrlPr>
                        </m:sSupPr>
                        <m:e>
                          <m:d>
                            <m:dPr>
                              <m:ctrlPr>
                                <a:rPr lang="en-US" sz="1400" i="1">
                                  <a:solidFill>
                                    <a:srgbClr val="000000"/>
                                  </a:solidFill>
                                  <a:latin typeface="Cambria Math" panose="02040503050406030204" pitchFamily="18" charset="0"/>
                                </a:rPr>
                              </m:ctrlPr>
                            </m:dPr>
                            <m:e>
                              <m:r>
                                <a:rPr lang="en-US" sz="1400" i="1">
                                  <a:solidFill>
                                    <a:srgbClr val="000000"/>
                                  </a:solidFill>
                                  <a:latin typeface="Cambria Math" panose="02040503050406030204" pitchFamily="18" charset="0"/>
                                </a:rPr>
                                <m:t>1−</m:t>
                              </m:r>
                              <m:sSub>
                                <m:sSubPr>
                                  <m:ctrlPr>
                                    <a:rPr lang="en-US" sz="1400" i="1">
                                      <a:solidFill>
                                        <a:srgbClr val="000000"/>
                                      </a:solidFill>
                                      <a:latin typeface="Cambria Math" panose="02040503050406030204" pitchFamily="18" charset="0"/>
                                    </a:rPr>
                                  </m:ctrlPr>
                                </m:sSubPr>
                                <m:e>
                                  <m:r>
                                    <a:rPr lang="en-US" sz="1400" i="1">
                                      <a:solidFill>
                                        <a:srgbClr val="000000"/>
                                      </a:solidFill>
                                      <a:latin typeface="Cambria Math" panose="02040503050406030204" pitchFamily="18" charset="0"/>
                                    </a:rPr>
                                    <m:t>𝐹𝐴𝑅</m:t>
                                  </m:r>
                                </m:e>
                                <m:sub>
                                  <m:r>
                                    <a:rPr lang="en-US" sz="1400" i="1">
                                      <a:solidFill>
                                        <a:srgbClr val="000000"/>
                                      </a:solidFill>
                                      <a:latin typeface="Cambria Math" panose="02040503050406030204" pitchFamily="18" charset="0"/>
                                    </a:rPr>
                                    <m:t>𝑆𝐴</m:t>
                                  </m:r>
                                </m:sub>
                              </m:sSub>
                            </m:e>
                          </m:d>
                        </m:e>
                        <m:sup>
                          <m:r>
                            <a:rPr lang="en-US" sz="1400" b="0" i="1" smtClean="0">
                              <a:solidFill>
                                <a:srgbClr val="000000"/>
                              </a:solidFill>
                              <a:effectLst/>
                              <a:latin typeface="Cambria Math" panose="02040503050406030204" pitchFamily="18" charset="0"/>
                            </a:rPr>
                            <m:t>𝐵</m:t>
                          </m:r>
                        </m:sup>
                      </m:sSup>
                    </m:oMath>
                  </m:oMathPara>
                </a14:m>
                <a:endParaRPr lang="en-US" sz="1400" b="0" i="0" dirty="0">
                  <a:solidFill>
                    <a:srgbClr val="000000"/>
                  </a:solidFill>
                  <a:effectLst/>
                  <a:latin typeface="Arial" panose="020B0604020202020204" pitchFamily="34" charset="0"/>
                </a:endParaRPr>
              </a:p>
              <a:p>
                <a:endParaRPr lang="en-US" sz="1400" b="0" i="0" dirty="0">
                  <a:solidFill>
                    <a:srgbClr val="000000"/>
                  </a:solidFill>
                  <a:effectLst/>
                  <a:latin typeface="Arial" panose="020B0604020202020204" pitchFamily="34" charset="0"/>
                </a:endParaRPr>
              </a:p>
              <a:p>
                <a:r>
                  <a:rPr lang="en-US" sz="1400" dirty="0">
                    <a:solidFill>
                      <a:srgbClr val="000000"/>
                    </a:solidFill>
                    <a:latin typeface="Arial" panose="020B0604020202020204" pitchFamily="34" charset="0"/>
                  </a:rPr>
                  <a:t>Where B is the number different input template (e.g., different fingers).</a:t>
                </a:r>
              </a:p>
              <a:p>
                <a:endParaRPr lang="en-US" sz="1400" b="0" i="0" dirty="0">
                  <a:solidFill>
                    <a:srgbClr val="000000"/>
                  </a:solidFill>
                  <a:effectLst/>
                  <a:latin typeface="Arial" panose="020B0604020202020204" pitchFamily="34" charset="0"/>
                </a:endParaRPr>
              </a:p>
              <a:p>
                <a:endParaRPr lang="en-US" sz="1400" dirty="0">
                  <a:solidFill>
                    <a:srgbClr val="000000"/>
                  </a:solidFill>
                  <a:latin typeface="Arial" panose="020B0604020202020204" pitchFamily="34" charset="0"/>
                </a:endParaRPr>
              </a:p>
              <a:p>
                <a:r>
                  <a:rPr lang="en-US" sz="1400" b="0" i="0" dirty="0">
                    <a:solidFill>
                      <a:srgbClr val="000000"/>
                    </a:solidFill>
                    <a:effectLst/>
                    <a:latin typeface="Arial" panose="020B0604020202020204" pitchFamily="34" charset="0"/>
                  </a:rPr>
                  <a:t>Consider that in the laboratory test, it is possible to have fewer comparisons, as some transactions may result in an </a:t>
                </a:r>
                <a:r>
                  <a:rPr lang="en-US" sz="1400" dirty="0">
                    <a:solidFill>
                      <a:srgbClr val="000000"/>
                    </a:solidFill>
                    <a:latin typeface="Arial" panose="020B0604020202020204" pitchFamily="34" charset="0"/>
                  </a:rPr>
                  <a:t>FTA (Failure-to-</a:t>
                </a:r>
                <a:r>
                  <a:rPr lang="en-US" sz="1400" dirty="0" err="1">
                    <a:solidFill>
                      <a:srgbClr val="000000"/>
                    </a:solidFill>
                    <a:latin typeface="Arial" panose="020B0604020202020204" pitchFamily="34" charset="0"/>
                  </a:rPr>
                  <a:t>Aquire</a:t>
                </a:r>
                <a:r>
                  <a:rPr lang="en-US" sz="1400" dirty="0">
                    <a:solidFill>
                      <a:srgbClr val="000000"/>
                    </a:solidFill>
                    <a:latin typeface="Arial" panose="020B0604020202020204" pitchFamily="34" charset="0"/>
                  </a:rPr>
                  <a:t> Rate).</a:t>
                </a:r>
              </a:p>
              <a:p>
                <a:endParaRPr lang="en-US" sz="1400" b="0" i="0" dirty="0">
                  <a:solidFill>
                    <a:srgbClr val="000000"/>
                  </a:solidFill>
                  <a:effectLst/>
                  <a:latin typeface="Arial" panose="020B0604020202020204" pitchFamily="34" charset="0"/>
                </a:endParaRPr>
              </a:p>
              <a:p>
                <a:endParaRPr lang="en-US" sz="1400" b="0" i="0" dirty="0">
                  <a:solidFill>
                    <a:srgbClr val="000000"/>
                  </a:solidFill>
                  <a:effectLst/>
                  <a:latin typeface="Arial" panose="020B0604020202020204" pitchFamily="34" charset="0"/>
                </a:endParaRPr>
              </a:p>
            </p:txBody>
          </p:sp>
        </mc:Choice>
        <mc:Fallback>
          <p:sp>
            <p:nvSpPr>
              <p:cNvPr id="24" name="TextBox 23">
                <a:extLst>
                  <a:ext uri="{FF2B5EF4-FFF2-40B4-BE49-F238E27FC236}">
                    <a16:creationId xmlns:a16="http://schemas.microsoft.com/office/drawing/2014/main" id="{D67D4E88-E9A1-4448-B019-4EAFA79CCD1B}"/>
                  </a:ext>
                </a:extLst>
              </p:cNvPr>
              <p:cNvSpPr txBox="1">
                <a:spLocks noRot="1" noChangeAspect="1" noMove="1" noResize="1" noEditPoints="1" noAdjustHandles="1" noChangeArrowheads="1" noChangeShapeType="1" noTextEdit="1"/>
              </p:cNvSpPr>
              <p:nvPr/>
            </p:nvSpPr>
            <p:spPr>
              <a:xfrm>
                <a:off x="142043" y="1271118"/>
                <a:ext cx="4812681" cy="4786782"/>
              </a:xfrm>
              <a:prstGeom prst="rect">
                <a:avLst/>
              </a:prstGeom>
              <a:blipFill>
                <a:blip r:embed="rId3"/>
                <a:stretch>
                  <a:fillRect l="-380" t="-255" r="-380"/>
                </a:stretch>
              </a:blipFill>
            </p:spPr>
            <p:txBody>
              <a:bodyPr/>
              <a:lstStyle/>
              <a:p>
                <a:r>
                  <a:rPr lang="en-US">
                    <a:noFill/>
                  </a:rPr>
                  <a:t> </a:t>
                </a:r>
              </a:p>
            </p:txBody>
          </p:sp>
        </mc:Fallback>
      </mc:AlternateContent>
      <p:sp>
        <p:nvSpPr>
          <p:cNvPr id="25" name="Oval 24">
            <a:extLst>
              <a:ext uri="{FF2B5EF4-FFF2-40B4-BE49-F238E27FC236}">
                <a16:creationId xmlns:a16="http://schemas.microsoft.com/office/drawing/2014/main" id="{01E021DD-4FF2-4F8F-A9E5-547036F1DEBE}"/>
              </a:ext>
            </a:extLst>
          </p:cNvPr>
          <p:cNvSpPr/>
          <p:nvPr/>
        </p:nvSpPr>
        <p:spPr>
          <a:xfrm>
            <a:off x="11336784" y="1580226"/>
            <a:ext cx="793072" cy="337352"/>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sz="3200" dirty="0" err="1">
              <a:solidFill>
                <a:schemeClr val="bg1"/>
              </a:solidFill>
              <a:latin typeface="Microsoft Sans Serif"/>
              <a:cs typeface="Microsoft Sans Serif" panose="020B0604020202020204" pitchFamily="34" charset="0"/>
            </a:endParaRPr>
          </a:p>
        </p:txBody>
      </p:sp>
      <p:sp>
        <p:nvSpPr>
          <p:cNvPr id="26" name="Oval 25">
            <a:extLst>
              <a:ext uri="{FF2B5EF4-FFF2-40B4-BE49-F238E27FC236}">
                <a16:creationId xmlns:a16="http://schemas.microsoft.com/office/drawing/2014/main" id="{07D0D51F-D56E-4911-A689-D424FF91C125}"/>
              </a:ext>
            </a:extLst>
          </p:cNvPr>
          <p:cNvSpPr/>
          <p:nvPr/>
        </p:nvSpPr>
        <p:spPr>
          <a:xfrm>
            <a:off x="10018634" y="1572829"/>
            <a:ext cx="793072" cy="337352"/>
          </a:xfrm>
          <a:prstGeom prst="ellipse">
            <a:avLst/>
          </a:prstGeom>
          <a:noFill/>
          <a:ln w="2857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sz="3200" dirty="0" err="1">
              <a:solidFill>
                <a:schemeClr val="bg1"/>
              </a:solidFill>
              <a:latin typeface="Microsoft Sans Serif"/>
              <a:cs typeface="Microsoft Sans Serif" panose="020B0604020202020204" pitchFamily="34" charset="0"/>
            </a:endParaRPr>
          </a:p>
        </p:txBody>
      </p:sp>
      <p:sp>
        <p:nvSpPr>
          <p:cNvPr id="27" name="Rectangle: Rounded Corners 26">
            <a:extLst>
              <a:ext uri="{FF2B5EF4-FFF2-40B4-BE49-F238E27FC236}">
                <a16:creationId xmlns:a16="http://schemas.microsoft.com/office/drawing/2014/main" id="{6D6D35F0-E686-44C4-A2B0-19F7DB168665}"/>
              </a:ext>
            </a:extLst>
          </p:cNvPr>
          <p:cNvSpPr/>
          <p:nvPr/>
        </p:nvSpPr>
        <p:spPr>
          <a:xfrm>
            <a:off x="10115549" y="1402672"/>
            <a:ext cx="628651" cy="4026578"/>
          </a:xfrm>
          <a:prstGeom prst="roundRect">
            <a:avLst/>
          </a:prstGeom>
          <a:solidFill>
            <a:schemeClr val="accent1">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28" name="Rectangle: Rounded Corners 27">
            <a:extLst>
              <a:ext uri="{FF2B5EF4-FFF2-40B4-BE49-F238E27FC236}">
                <a16:creationId xmlns:a16="http://schemas.microsoft.com/office/drawing/2014/main" id="{14426DC7-7F16-4BB0-9B1E-05D5D4A9AC94}"/>
              </a:ext>
            </a:extLst>
          </p:cNvPr>
          <p:cNvSpPr/>
          <p:nvPr/>
        </p:nvSpPr>
        <p:spPr>
          <a:xfrm>
            <a:off x="11404290" y="1415711"/>
            <a:ext cx="628651" cy="4026578"/>
          </a:xfrm>
          <a:prstGeom prst="roundRect">
            <a:avLst/>
          </a:prstGeom>
          <a:solidFill>
            <a:srgbClr val="FF0000">
              <a:alpha val="2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29" name="TextBox 28">
            <a:extLst>
              <a:ext uri="{FF2B5EF4-FFF2-40B4-BE49-F238E27FC236}">
                <a16:creationId xmlns:a16="http://schemas.microsoft.com/office/drawing/2014/main" id="{FB946B72-7D43-4868-87F0-7DFE8DBF75B2}"/>
              </a:ext>
            </a:extLst>
          </p:cNvPr>
          <p:cNvSpPr txBox="1"/>
          <p:nvPr/>
        </p:nvSpPr>
        <p:spPr>
          <a:xfrm>
            <a:off x="9997483" y="1079361"/>
            <a:ext cx="1037143" cy="472694"/>
          </a:xfrm>
          <a:prstGeom prst="rect">
            <a:avLst/>
          </a:prstGeom>
        </p:spPr>
        <p:txBody>
          <a:bodyPr wrap="none" lIns="0" tIns="0" rIns="0" bIns="0" rtlCol="0">
            <a:spAutoFit/>
          </a:bodyPr>
          <a:lstStyle/>
          <a:p>
            <a:pPr algn="l">
              <a:lnSpc>
                <a:spcPct val="96000"/>
              </a:lnSpc>
            </a:pPr>
            <a:r>
              <a:rPr lang="en-US" sz="1600" dirty="0">
                <a:solidFill>
                  <a:schemeClr val="accent1"/>
                </a:solidFill>
                <a:latin typeface="Microsoft Sans Serif"/>
                <a:cs typeface="Microsoft Sans Serif" panose="020B0604020202020204" pitchFamily="34" charset="0"/>
              </a:rPr>
              <a:t>Fingerprint </a:t>
            </a:r>
          </a:p>
          <a:p>
            <a:pPr algn="l">
              <a:lnSpc>
                <a:spcPct val="96000"/>
              </a:lnSpc>
            </a:pPr>
            <a:r>
              <a:rPr lang="en-US" sz="1600" dirty="0">
                <a:solidFill>
                  <a:schemeClr val="accent1"/>
                </a:solidFill>
                <a:latin typeface="Microsoft Sans Serif"/>
                <a:cs typeface="Microsoft Sans Serif" panose="020B0604020202020204" pitchFamily="34" charset="0"/>
              </a:rPr>
              <a:t>2D Facial</a:t>
            </a:r>
          </a:p>
        </p:txBody>
      </p:sp>
      <p:sp>
        <p:nvSpPr>
          <p:cNvPr id="30" name="TextBox 29">
            <a:extLst>
              <a:ext uri="{FF2B5EF4-FFF2-40B4-BE49-F238E27FC236}">
                <a16:creationId xmlns:a16="http://schemas.microsoft.com/office/drawing/2014/main" id="{89328BE5-0500-450C-9477-3BE8ABE31402}"/>
              </a:ext>
            </a:extLst>
          </p:cNvPr>
          <p:cNvSpPr txBox="1"/>
          <p:nvPr/>
        </p:nvSpPr>
        <p:spPr>
          <a:xfrm>
            <a:off x="11257546" y="1336482"/>
            <a:ext cx="864019" cy="236347"/>
          </a:xfrm>
          <a:prstGeom prst="rect">
            <a:avLst/>
          </a:prstGeom>
        </p:spPr>
        <p:txBody>
          <a:bodyPr wrap="none" lIns="0" tIns="0" rIns="0" bIns="0" rtlCol="0">
            <a:spAutoFit/>
          </a:bodyPr>
          <a:lstStyle/>
          <a:p>
            <a:pPr algn="l">
              <a:lnSpc>
                <a:spcPct val="96000"/>
              </a:lnSpc>
            </a:pPr>
            <a:r>
              <a:rPr lang="en-US" sz="1600" dirty="0">
                <a:solidFill>
                  <a:srgbClr val="FF0000"/>
                </a:solidFill>
                <a:latin typeface="Microsoft Sans Serif"/>
                <a:cs typeface="Microsoft Sans Serif" panose="020B0604020202020204" pitchFamily="34" charset="0"/>
              </a:rPr>
              <a:t>3D Facial</a:t>
            </a:r>
          </a:p>
        </p:txBody>
      </p:sp>
    </p:spTree>
    <p:extLst>
      <p:ext uri="{BB962C8B-B14F-4D97-AF65-F5344CB8AC3E}">
        <p14:creationId xmlns:p14="http://schemas.microsoft.com/office/powerpoint/2010/main" val="3462348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3483208-BD98-43DC-A078-910A1543661E}"/>
              </a:ext>
            </a:extLst>
          </p:cNvPr>
          <p:cNvSpPr txBox="1">
            <a:spLocks/>
          </p:cNvSpPr>
          <p:nvPr/>
        </p:nvSpPr>
        <p:spPr>
          <a:xfrm>
            <a:off x="0" y="474110"/>
            <a:ext cx="11689556" cy="310213"/>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400" b="1" dirty="0">
                <a:solidFill>
                  <a:schemeClr val="accent1"/>
                </a:solidFill>
                <a:latin typeface="Arial" panose="020B0604020202020204" pitchFamily="34" charset="0"/>
              </a:rPr>
              <a:t>Difficulty of fulfilling the </a:t>
            </a:r>
            <a:r>
              <a:rPr lang="en-GB" sz="2400" b="1" dirty="0">
                <a:solidFill>
                  <a:schemeClr val="accent1"/>
                </a:solidFill>
                <a:latin typeface="Arial" panose="020B0604020202020204" pitchFamily="34" charset="0"/>
              </a:rPr>
              <a:t>Biometric Performance requirements</a:t>
            </a:r>
            <a:endParaRPr lang="en-US" sz="2400" b="1" dirty="0">
              <a:solidFill>
                <a:schemeClr val="accent1"/>
              </a:solidFill>
              <a:latin typeface="Arial" panose="020B0604020202020204" pitchFamily="34" charset="0"/>
            </a:endParaRPr>
          </a:p>
        </p:txBody>
      </p:sp>
      <p:sp>
        <p:nvSpPr>
          <p:cNvPr id="5" name="Subtitle 3">
            <a:extLst>
              <a:ext uri="{FF2B5EF4-FFF2-40B4-BE49-F238E27FC236}">
                <a16:creationId xmlns:a16="http://schemas.microsoft.com/office/drawing/2014/main" id="{1FE65795-6F51-4CF5-B601-543FB7E2560C}"/>
              </a:ext>
            </a:extLst>
          </p:cNvPr>
          <p:cNvSpPr txBox="1">
            <a:spLocks/>
          </p:cNvSpPr>
          <p:nvPr/>
        </p:nvSpPr>
        <p:spPr>
          <a:xfrm>
            <a:off x="502445" y="1124939"/>
            <a:ext cx="10218686" cy="460812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defTabSz="457200"/>
            <a:r>
              <a:rPr lang="en-US" sz="1800" dirty="0">
                <a:solidFill>
                  <a:srgbClr val="000000"/>
                </a:solidFill>
                <a:latin typeface="Arial" panose="020B0604020202020204" pitchFamily="34" charset="0"/>
              </a:rPr>
              <a:t>According to the requirements in the current draft of TS.53 and the requirements in FIDO, performing the test by real person has some difficulties such as:</a:t>
            </a:r>
          </a:p>
          <a:p>
            <a:pPr marL="0" defTabSz="457200"/>
            <a:endParaRPr lang="en-US" sz="1800" dirty="0">
              <a:solidFill>
                <a:srgbClr val="000000"/>
              </a:solidFill>
              <a:latin typeface="Arial" panose="020B0604020202020204" pitchFamily="34" charset="0"/>
            </a:endParaRPr>
          </a:p>
          <a:p>
            <a:pPr marL="0" defTabSz="457200"/>
            <a:r>
              <a:rPr lang="en-US" sz="1800" dirty="0">
                <a:solidFill>
                  <a:srgbClr val="000000"/>
                </a:solidFill>
                <a:latin typeface="Arial" panose="020B0604020202020204" pitchFamily="34" charset="0"/>
              </a:rPr>
              <a:t>1- FIDO is the only organization that can do the test right now</a:t>
            </a:r>
          </a:p>
          <a:p>
            <a:pPr marL="0" defTabSz="457200"/>
            <a:r>
              <a:rPr lang="en-US" sz="1800" dirty="0">
                <a:solidFill>
                  <a:srgbClr val="000000"/>
                </a:solidFill>
                <a:latin typeface="Arial" panose="020B0604020202020204" pitchFamily="34" charset="0"/>
              </a:rPr>
              <a:t>2- Thera are many barriers for vendor to do the test by itself such as:</a:t>
            </a:r>
          </a:p>
          <a:p>
            <a:pPr marL="0" indent="-285750" defTabSz="457200"/>
            <a:r>
              <a:rPr lang="en-US" sz="1800" dirty="0">
                <a:solidFill>
                  <a:srgbClr val="000000"/>
                </a:solidFill>
                <a:latin typeface="Arial" panose="020B0604020202020204" pitchFamily="34" charset="0"/>
              </a:rPr>
              <a:t>The population is not representative of the target market in relationship to age, gender, and race</a:t>
            </a:r>
          </a:p>
          <a:p>
            <a:pPr marL="0" indent="-285750" defTabSz="457200"/>
            <a:r>
              <a:rPr lang="en-US" sz="1800" dirty="0">
                <a:solidFill>
                  <a:srgbClr val="000000"/>
                </a:solidFill>
                <a:latin typeface="Arial" panose="020B0604020202020204" pitchFamily="34" charset="0"/>
              </a:rPr>
              <a:t>Ignoring the population problem, it takes a lot of time and resources to perform the test as required by FIDO</a:t>
            </a:r>
          </a:p>
          <a:p>
            <a:pPr marL="0" indent="-285750" defTabSz="457200"/>
            <a:endParaRPr lang="en-US" sz="1500" dirty="0">
              <a:solidFill>
                <a:srgbClr val="000000"/>
              </a:solidFill>
              <a:latin typeface="Arial" panose="020B0604020202020204" pitchFamily="34" charset="0"/>
            </a:endParaRPr>
          </a:p>
          <a:p>
            <a:pPr marL="0" defTabSz="457200"/>
            <a:r>
              <a:rPr lang="en-US" sz="1500" dirty="0">
                <a:solidFill>
                  <a:srgbClr val="000000"/>
                </a:solidFill>
                <a:latin typeface="Arial" panose="020B0604020202020204" pitchFamily="34" charset="0"/>
              </a:rPr>
              <a:t>For example, if we want to test 3D facial performance, for testing each device we need:</a:t>
            </a:r>
          </a:p>
          <a:p>
            <a:pPr marL="0" defTabSz="457200"/>
            <a:r>
              <a:rPr lang="en-US" sz="1500" dirty="0">
                <a:solidFill>
                  <a:srgbClr val="000000"/>
                </a:solidFill>
                <a:latin typeface="Arial" panose="020B0604020202020204" pitchFamily="34" charset="0"/>
              </a:rPr>
              <a:t>Number of required subject: 775</a:t>
            </a:r>
          </a:p>
          <a:p>
            <a:pPr marL="0" defTabSz="457200"/>
            <a:r>
              <a:rPr lang="en-US" sz="1500" dirty="0">
                <a:solidFill>
                  <a:srgbClr val="000000"/>
                </a:solidFill>
                <a:latin typeface="Arial" panose="020B0604020202020204" pitchFamily="34" charset="0"/>
              </a:rPr>
              <a:t>Time for each 3D scanning :  60s</a:t>
            </a:r>
          </a:p>
          <a:p>
            <a:pPr marL="0" defTabSz="457200"/>
            <a:r>
              <a:rPr lang="en-US" sz="1500" dirty="0">
                <a:solidFill>
                  <a:srgbClr val="000000"/>
                </a:solidFill>
                <a:latin typeface="Arial" panose="020B0604020202020204" pitchFamily="34" charset="0"/>
              </a:rPr>
              <a:t>Total time =  775*60s (13 Hours) </a:t>
            </a:r>
          </a:p>
          <a:p>
            <a:pPr marL="285750" indent="-285750"/>
            <a:endParaRPr lang="en-US" dirty="0"/>
          </a:p>
        </p:txBody>
      </p:sp>
    </p:spTree>
    <p:extLst>
      <p:ext uri="{BB962C8B-B14F-4D97-AF65-F5344CB8AC3E}">
        <p14:creationId xmlns:p14="http://schemas.microsoft.com/office/powerpoint/2010/main" val="4081675652"/>
      </p:ext>
    </p:extLst>
  </p:cSld>
  <p:clrMapOvr>
    <a:masterClrMapping/>
  </p:clrMapOvr>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5B2E4407BF2CA45B5CA71B98E70B49E" ma:contentTypeVersion="33" ma:contentTypeDescription="Create a new document." ma:contentTypeScope="" ma:versionID="07c8000d289984e4f454e79c6668b22d">
  <xsd:schema xmlns:xsd="http://www.w3.org/2001/XMLSchema" xmlns:xs="http://www.w3.org/2001/XMLSchema" xmlns:p="http://schemas.microsoft.com/office/2006/metadata/properties" xmlns:ns2="061b9647-4e8e-4322-8827-bc9d1fc10aaf" targetNamespace="http://schemas.microsoft.com/office/2006/metadata/properties" ma:root="true" ma:fieldsID="61e8030b634e993b971bb5b7c953b055" ns2:_="">
    <xsd:import namespace="061b9647-4e8e-4322-8827-bc9d1fc10aaf"/>
    <xsd:element name="properties">
      <xsd:complexType>
        <xsd:sequence>
          <xsd:element name="documentManagement">
            <xsd:complexType>
              <xsd:all>
                <xsd:element ref="ns2:Organization_x0020_Name"/>
                <xsd:element ref="ns2:Meeting_x0020_Date"/>
                <xsd:element ref="ns2:Meeting_x0020_Name" minOccurs="0"/>
                <xsd:element ref="ns2:Work_Item" minOccurs="0"/>
                <xsd:element ref="ns2:Name_x0020_of_x0020_Workgroup" minOccurs="0"/>
                <xsd:element ref="ns2:I_x0020_understand_x0020_what_x0020_this_x0020_page_x0020_is_x0020_intended_x0020_for_x0020_I_x0020_and_x0020_am_x0020_following_x0020_the_x0020_guidance_x0020_as_x0020_provided_x0020_by_x0020_Legal"/>
                <xsd:element ref="ns2:Approved_Contribution"/>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Name_x0020_of_x0020_work_x0020_item_x002f_document_x002f_specification_x0020_to_x0020_which_x0020_the_x0020_contribution_x0020_is_x0020_associated" minOccurs="0"/>
                <xsd:element ref="ns2: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1b9647-4e8e-4322-8827-bc9d1fc10aaf" elementFormDefault="qualified">
    <xsd:import namespace="http://schemas.microsoft.com/office/2006/documentManagement/types"/>
    <xsd:import namespace="http://schemas.microsoft.com/office/infopath/2007/PartnerControls"/>
    <xsd:element name="Organization_x0020_Name" ma:index="1" ma:displayName="Name of organization where contribution is made" ma:default="3D Audio TF" ma:format="Dropdown" ma:internalName="Organization_x0020_Name">
      <xsd:simpleType>
        <xsd:restriction base="dms:Choice">
          <xsd:enumeration value="3D Audio TF"/>
          <xsd:enumeration value="3GPP"/>
          <xsd:enumeration value="3GPP2"/>
          <xsd:enumeration value="4iP Council"/>
          <xsd:enumeration value="5G ACIA"/>
          <xsd:enumeration value="5G ADA"/>
          <xsd:enumeration value="5G Americas"/>
          <xsd:enumeration value="5G Forum"/>
          <xsd:enumeration value="5G TF (VzW)"/>
          <xsd:enumeration value="5G TRx"/>
          <xsd:enumeration value="5G-SFA"/>
          <xsd:enumeration value="5GAA"/>
          <xsd:enumeration value="5GMF"/>
          <xsd:enumeration value="6USC"/>
          <xsd:enumeration value="450 Alliance"/>
          <xsd:enumeration value="ABC"/>
          <xsd:enumeration value="ABINEE"/>
          <xsd:enumeration value="ABPI"/>
          <xsd:enumeration value="abVcap"/>
          <xsd:enumeration value="Accellera"/>
          <xsd:enumeration value="AEC"/>
          <xsd:enumeration value="AEIA"/>
          <xsd:enumeration value="AFNOR"/>
          <xsd:enumeration value="AGL"/>
          <xsd:enumeration value="AIAG"/>
          <xsd:enumeration value="AIB"/>
          <xsd:enumeration value="AIHK"/>
          <xsd:enumeration value="AII"/>
          <xsd:enumeration value="AIOTI"/>
          <xsd:enumeration value="AIPPI"/>
          <xsd:enumeration value="AirFuel Alliance"/>
          <xsd:enumeration value="Ambrosetti Club Europe"/>
          <xsd:enumeration value="AMCHAM China"/>
          <xsd:enumeration value="AMCHAM EU"/>
          <xsd:enumeration value="AMCHAM India"/>
          <xsd:enumeration value="AMCHAM Italy"/>
          <xsd:enumeration value="AMCHAM Japan"/>
          <xsd:enumeration value="AMCHAM Korea"/>
          <xsd:enumeration value="AMCHAM South Africa"/>
          <xsd:enumeration value="AMCHAM Taipei"/>
          <xsd:enumeration value="AMTA"/>
          <xsd:enumeration value="ANSI"/>
          <xsd:enumeration value="APT"/>
          <xsd:enumeration value="AREA"/>
          <xsd:enumeration value="ARIB"/>
          <xsd:enumeration value="ASC C63"/>
          <xsd:enumeration value="ASC x9"/>
          <xsd:enumeration value="Assinform"/>
          <xsd:enumeration value="Assonime"/>
          <xsd:enumeration value="ATIS"/>
          <xsd:enumeration value="ATSC"/>
          <xsd:enumeration value="ATU"/>
          <xsd:enumeration value="AVnu Alliance"/>
          <xsd:enumeration value="AVS"/>
          <xsd:enumeration value="BBF"/>
          <xsd:enumeration value="Beijing Overseas Chinese Chamber of Commerce"/>
          <xsd:enumeration value="Berkeley Center for Law and Technology"/>
          <xsd:enumeration value="BIF"/>
          <xsd:enumeration value="Biocom"/>
          <xsd:enumeration value="BITKOM"/>
          <xsd:enumeration value="Bluetooth SIG"/>
          <xsd:enumeration value="Boulder Economic Council"/>
          <xsd:enumeration value="BRT"/>
          <xsd:enumeration value="BSI"/>
          <xsd:enumeration value="BSR"/>
          <xsd:enumeration value="BTAC"/>
          <xsd:enumeration value="Business Forward"/>
          <xsd:enumeration value="C-ITS"/>
          <xsd:enumeration value="CAASA"/>
          <xsd:enumeration value="CAICV"/>
          <xsd:enumeration value="CAIHDEIA"/>
          <xsd:enumeration value="Cambridge Network"/>
          <xsd:enumeration value="Cambridge_Wireless"/>
          <xsd:enumeration value="CAMP"/>
          <xsd:enumeration value="CANIETI"/>
          <xsd:enumeration value="Cat M Forum"/>
          <xsd:enumeration value="CBRS Alliance"/>
          <xsd:enumeration value="CCA"/>
          <xsd:enumeration value="CCC"/>
          <xsd:enumeration value="CCIX"/>
          <xsd:enumeration value="CCOIC"/>
          <xsd:enumeration value="CCSA"/>
          <xsd:enumeration value="CEIA"/>
          <xsd:enumeration value="CELC"/>
          <xsd:enumeration value="CEN CENELEC"/>
          <xsd:enumeration value="Center for Workplace Compliance"/>
          <xsd:enumeration value="CEPT"/>
          <xsd:enumeration value="CER"/>
          <xsd:enumeration value="CERRE"/>
          <xsd:enumeration value="CESA"/>
          <xsd:enumeration value="CF3"/>
          <xsd:enumeration value="China CEO Council"/>
          <xsd:enumeration value="CICPMC"/>
          <xsd:enumeration value="CIDM"/>
          <xsd:enumeration value="CII"/>
          <xsd:enumeration value="CIPL"/>
          <xsd:enumeration value="CJK"/>
          <xsd:enumeration value="Cleantech"/>
          <xsd:enumeration value="Cloud Computing &amp; IoT Association in Taiwan"/>
          <xsd:enumeration value="CMO Network"/>
          <xsd:enumeration value="CNIS"/>
          <xsd:enumeration value="CNMP"/>
          <xsd:enumeration value="COAI"/>
          <xsd:enumeration value="CompTIA"/>
          <xsd:enumeration value="Conference Board"/>
          <xsd:enumeration value="CONNECT"/>
          <xsd:enumeration value="Connected Living"/>
          <xsd:enumeration value="Converged IO"/>
          <xsd:enumeration value="ConVeX"/>
          <xsd:enumeration value="Cork Chamber"/>
          <xsd:enumeration value="CPR"/>
          <xsd:enumeration value="CSIA"/>
          <xsd:enumeration value="CSRIC"/>
          <xsd:enumeration value="CTA"/>
          <xsd:enumeration value="CTA WAVE"/>
          <xsd:enumeration value="CTIA"/>
          <xsd:enumeration value="CUIA"/>
          <xsd:enumeration value="CyberIreland"/>
          <xsd:enumeration value="DASH Industry Forum"/>
          <xsd:enumeration value="DEA"/>
          <xsd:enumeration value="DIGITALEUROPE"/>
          <xsd:enumeration value="DIN"/>
          <xsd:enumeration value="DisabilityIN"/>
          <xsd:enumeration value="Display R2 SIG"/>
          <xsd:enumeration value="DMTF"/>
          <xsd:enumeration value="DVB"/>
          <xsd:enumeration value="EASCITY"/>
          <xsd:enumeration value="EBU"/>
          <xsd:enumeration value="ECCK"/>
          <xsd:enumeration value="ECW"/>
          <xsd:enumeration value="EF3"/>
          <xsd:enumeration value="EIF"/>
          <xsd:enumeration value="Employers Group"/>
          <xsd:enumeration value="EMVCo"/>
          <xsd:enumeration value="ERTICO"/>
          <xsd:enumeration value="ETNO"/>
          <xsd:enumeration value="ETSI"/>
          <xsd:enumeration value="EUI"/>
          <xsd:enumeration value="EVA"/>
          <xsd:enumeration value="EvoNexus"/>
          <xsd:enumeration value="FICCI"/>
          <xsd:enumeration value="FIDO Alliance"/>
          <xsd:enumeration value="FISITA"/>
          <xsd:enumeration value="FlexTech Alliance"/>
          <xsd:enumeration value="FMMC"/>
          <xsd:enumeration value="FORCA"/>
          <xsd:enumeration value="FSR"/>
          <xsd:enumeration value="FuTURE Forum"/>
          <xsd:enumeration value="Future of Privacy Forum"/>
          <xsd:enumeration value="Gartner"/>
          <xsd:enumeration value="GCF"/>
          <xsd:enumeration value="GEM Consortium"/>
          <xsd:enumeration value="Gen-Z"/>
          <xsd:enumeration value="GENIVI Alliance"/>
          <xsd:enumeration value="Global Business Coalition for Women's Economic Empowerment"/>
          <xsd:enumeration value="GlobalPlatform"/>
          <xsd:enumeration value="GSA (Global mobile Suppliers Association)"/>
          <xsd:enumeration value="GSA (Global Semiconductor Alliance)"/>
          <xsd:enumeration value="GSMA"/>
          <xsd:enumeration value="GTI"/>
          <xsd:enumeration value="HDCP"/>
          <xsd:enumeration value="HDMI"/>
          <xsd:enumeration value="HDMI Forum"/>
          <xsd:enumeration value="HDR10+"/>
          <xsd:enumeration value="HSA Foundation"/>
          <xsd:enumeration value="HYSEA"/>
          <xsd:enumeration value="IAPP"/>
          <xsd:enumeration value="IBIA"/>
          <xsd:enumeration value="IDATE"/>
          <xsd:enumeration value="IEA"/>
          <xsd:enumeration value="IEC"/>
          <xsd:enumeration value="IEEE"/>
          <xsd:enumeration value="IESA"/>
          <xsd:enumeration value="IETF"/>
          <xsd:enumeration value="IF3"/>
          <xsd:enumeration value="IFAA"/>
          <xsd:enumeration value="iHeERO"/>
          <xsd:enumeration value="IIA"/>
          <xsd:enumeration value="ILTA"/>
          <xsd:enumeration value="iMAPS UK"/>
          <xsd:enumeration value="iMAPS US"/>
          <xsd:enumeration value="IMT-2020"/>
          <xsd:enumeration value="INCITS"/>
          <xsd:enumeration value="Industry Council on ESD Target Levels"/>
          <xsd:enumeration value="Innovation Alliance"/>
          <xsd:enumeration value="Institute of the Americas"/>
          <xsd:enumeration value="INTA"/>
          <xsd:enumeration value="Internet.org"/>
          <xsd:enumeration value="ION"/>
          <xsd:enumeration value="IoT CoE India"/>
          <xsd:enumeration value="IOTCA"/>
          <xsd:enumeration value="IoTSF"/>
          <xsd:enumeration value="IP Constituency"/>
          <xsd:enumeration value="IPCF"/>
          <xsd:enumeration value="IPO"/>
          <xsd:enumeration value="IRC"/>
          <xsd:enumeration value="IRTF"/>
          <xsd:enumeration value="IS&amp;T"/>
          <xsd:enumeration value="ISDMA (Infragard)"/>
          <xsd:enumeration value="ISMA"/>
          <xsd:enumeration value="ISO"/>
          <xsd:enumeration value="ISO-IEC JTC1"/>
          <xsd:enumeration value="IT-ISAC"/>
          <xsd:enumeration value="IT@CORK"/>
          <xsd:enumeration value="ITIC"/>
          <xsd:enumeration value="ITIF"/>
          <xsd:enumeration value="ITS America"/>
          <xsd:enumeration value="ITS Forum"/>
          <xsd:enumeration value="ITS Korea"/>
          <xsd:enumeration value="iTSCi"/>
          <xsd:enumeration value="ITU"/>
          <xsd:enumeration value="ITU APT"/>
          <xsd:enumeration value="IVAS"/>
          <xsd:enumeration value="IWE"/>
          <xsd:enumeration value="IWPC"/>
          <xsd:enumeration value="JEDEC"/>
          <xsd:enumeration value="JEITA"/>
          <xsd:enumeration value="JF3"/>
          <xsd:enumeration value="JHAS"/>
          <xsd:enumeration value="JIS"/>
          <xsd:enumeration value="Khronos Group"/>
          <xsd:enumeration value="KIEES"/>
          <xsd:enumeration value="KIoTF"/>
          <xsd:enumeration value="Korea HR Leaders Club"/>
          <xsd:enumeration value="Korea IoT Association"/>
          <xsd:enumeration value="LASEC"/>
          <xsd:enumeration value="LAVCA"/>
          <xsd:enumeration value="LESI"/>
          <xsd:enumeration value="Linaro"/>
          <xsd:enumeration value="Linux Foundation"/>
          <xsd:enumeration value="LLVM Foundation"/>
          <xsd:enumeration value="LTAB"/>
          <xsd:enumeration value="LTE Broadcast Alliance"/>
          <xsd:enumeration value="Maekyung Global Club"/>
          <xsd:enumeration value="Mass TLC"/>
          <xsd:enumeration value="MBC"/>
          <xsd:enumeration value="MCCI"/>
          <xsd:enumeration value="MCPC"/>
          <xsd:enumeration value="Mentor Group"/>
          <xsd:enumeration value="MIDAS"/>
          <xsd:enumeration value="Ministry of Public Security"/>
          <xsd:enumeration value="MIoTA"/>
          <xsd:enumeration value="MIPI"/>
          <xsd:enumeration value="MIT ILP"/>
          <xsd:enumeration value="Mopria"/>
          <xsd:enumeration value="MSIG"/>
          <xsd:enumeration value="MulteFire Alliance"/>
          <xsd:enumeration value="Multi-AP SIG"/>
          <xsd:enumeration value="Multimedia Promotion Forum"/>
          <xsd:enumeration value="MWF"/>
          <xsd:enumeration value="NAF3"/>
          <xsd:enumeration value="NBAA"/>
          <xsd:enumeration value="NBGH"/>
          <xsd:enumeration value="NBR"/>
          <xsd:enumeration value="NCAPEC"/>
          <xsd:enumeration value="NEN"/>
          <xsd:enumeration value="NENA"/>
          <xsd:enumeration value="NeuGroup"/>
          <xsd:enumeration value="NFAP"/>
          <xsd:enumeration value="NFC Forum"/>
          <xsd:enumeration value="NFTC"/>
          <xsd:enumeration value="NGMN"/>
          <xsd:enumeration value="NIAP Mobility"/>
          <xsd:enumeration value="NJTC"/>
          <xsd:enumeration value="NMI"/>
          <xsd:enumeration value="NTCAS"/>
          <xsd:enumeration value="NVCA"/>
          <xsd:enumeration value="OCF"/>
          <xsd:enumeration value="OCP"/>
          <xsd:enumeration value="ODA"/>
          <xsd:enumeration value="OHA"/>
          <xsd:enumeration value="OMA"/>
          <xsd:enumeration value="OmniAir Consortium"/>
          <xsd:enumeration value="oneM2M"/>
          <xsd:enumeration value="ORAN"/>
          <xsd:enumeration value="Organization of American States (CITEL)"/>
          <xsd:enumeration value="OSI"/>
          <xsd:enumeration value="OSSA"/>
          <xsd:enumeration value="Ouellette"/>
          <xsd:enumeration value="PAFI"/>
          <xsd:enumeration value="PBGH"/>
          <xsd:enumeration value="PCI SIG"/>
          <xsd:enumeration value="PICMG"/>
          <xsd:enumeration value="Plattform Industrie 4.0"/>
          <xsd:enumeration value="PRPL"/>
          <xsd:enumeration value="PTCRB"/>
          <xsd:enumeration value="PTCRB-PVG"/>
          <xsd:enumeration value="Public Affairs Council"/>
          <xsd:enumeration value="PWG"/>
          <xsd:enumeration value="QBPC"/>
          <xsd:enumeration value="RAPA Spectrum Forum"/>
          <xsd:enumeration value="RBA"/>
          <xsd:enumeration value="REDCA"/>
          <xsd:enumeration value="ReiCOvAir"/>
          <xsd:enumeration value="RISC-V"/>
          <xsd:enumeration value="ROI Communication"/>
          <xsd:enumeration value="RTCM"/>
          <xsd:enumeration value="SAC"/>
          <xsd:enumeration value="SAE International"/>
          <xsd:enumeration value="SCE"/>
          <xsd:enumeration value="SD Chamber"/>
          <xsd:enumeration value="SD Cyber Center"/>
          <xsd:enumeration value="SD Regional EDC"/>
          <xsd:enumeration value="SDA"/>
          <xsd:enumeration value="SDCTA"/>
          <xsd:enumeration value="SDG"/>
          <xsd:enumeration value="SDILG"/>
          <xsd:enumeration value="Semi CAST"/>
          <xsd:enumeration value="SHPE"/>
          <xsd:enumeration value="Si2"/>
          <xsd:enumeration value="Small Cell Forum"/>
          <xsd:enumeration value="SMC"/>
          <xsd:enumeration value="SMPTE"/>
          <xsd:enumeration value="Social Wi-Fi SIG"/>
          <xsd:enumeration value="SPEC"/>
          <xsd:enumeration value="SRC"/>
          <xsd:enumeration value="SVEF"/>
          <xsd:enumeration value="TAF"/>
          <xsd:enumeration value="TCB Council"/>
          <xsd:enumeration value="TCG"/>
          <xsd:enumeration value="TCR"/>
          <xsd:enumeration value="TD Forum"/>
          <xsd:enumeration value="Tech San Diego"/>
          <xsd:enumeration value="TechUK"/>
          <xsd:enumeration value="Telebrasil"/>
          <xsd:enumeration value="Thread Group"/>
          <xsd:enumeration value="TIA"/>
          <xsd:enumeration value="TIAA"/>
          <xsd:enumeration value="Tianyi IoT Industry Alliance"/>
          <xsd:enumeration value="TIP"/>
          <xsd:enumeration value="TLFSC"/>
          <xsd:enumeration value="Toranomon Policy Research Institute"/>
          <xsd:enumeration value="TRACE"/>
          <xsd:enumeration value="TSDSI"/>
          <xsd:enumeration value="TTA"/>
          <xsd:enumeration value="TTC"/>
          <xsd:enumeration value="U.S.-U.A.E. Business Council"/>
          <xsd:enumeration value="UCCF"/>
          <xsd:enumeration value="UEFI"/>
          <xsd:enumeration value="UHD Alliance"/>
          <xsd:enumeration value="UNH-IOL"/>
          <xsd:enumeration value="Unidos"/>
          <xsd:enumeration value="US Chamber of Commerce"/>
          <xsd:enumeration value="US-ASEAN Business Council"/>
          <xsd:enumeration value="USB-IF"/>
          <xsd:enumeration value="USCBC"/>
          <xsd:enumeration value="USCIB"/>
          <xsd:enumeration value="USIBC"/>
          <xsd:enumeration value="USISPF"/>
          <xsd:enumeration value="USITO"/>
          <xsd:enumeration value="USITUA"/>
          <xsd:enumeration value="USTBC"/>
          <xsd:enumeration value="USTTI"/>
          <xsd:enumeration value="VCX-Forum e. V"/>
          <xsd:enumeration value="VESA"/>
          <xsd:enumeration value="WBA"/>
          <xsd:enumeration value="WEF"/>
          <xsd:enumeration value="WFA"/>
          <xsd:enumeration value="WinnForum"/>
          <xsd:enumeration value="Wirtschaftsrat der CDU"/>
          <xsd:enumeration value="WorldatWork"/>
          <xsd:enumeration value="WPC"/>
          <xsd:enumeration value="xHCI"/>
          <xsd:enumeration value="Zigbee Alliance"/>
          <xsd:enumeration value="ZVEI"/>
          <xsd:enumeration value="Other (Not Listed)"/>
        </xsd:restriction>
      </xsd:simpleType>
    </xsd:element>
    <xsd:element name="Meeting_x0020_Date" ma:index="2" ma:displayName="Start Date of Meeting" ma:format="DateOnly" ma:internalName="Meeting_x0020_Date">
      <xsd:simpleType>
        <xsd:restriction base="dms:DateTime"/>
      </xsd:simpleType>
    </xsd:element>
    <xsd:element name="Meeting_x0020_Name" ma:index="3" nillable="true" ma:displayName="Name of Meeting" ma:description="The name of the organization's meeting the document is associated to." ma:internalName="Meeting_x0020_Name">
      <xsd:simpleType>
        <xsd:restriction base="dms:Text">
          <xsd:maxLength value="255"/>
        </xsd:restriction>
      </xsd:simpleType>
    </xsd:element>
    <xsd:element name="Work_Item" ma:index="5" nillable="true" ma:displayName="Name of Work Item" ma:description="Name of Work Item, Document, or Specification Which the Contribution is Associated" ma:internalName="Work_Item">
      <xsd:simpleType>
        <xsd:restriction base="dms:Text">
          <xsd:maxLength value="255"/>
        </xsd:restriction>
      </xsd:simpleType>
    </xsd:element>
    <xsd:element name="Name_x0020_of_x0020_Workgroup" ma:index="6" nillable="true" ma:displayName="Name of Group Where Submitted" ma:internalName="Name_x0020_of_x0020_Workgroup">
      <xsd:simpleType>
        <xsd:restriction base="dms:Text">
          <xsd:maxLength value="255"/>
        </xsd:restriction>
      </xsd:simpleType>
    </xsd:element>
    <xsd:element name="I_x0020_understand_x0020_what_x0020_this_x0020_page_x0020_is_x0020_intended_x0020_for_x0020_I_x0020_and_x0020_am_x0020_following_x0020_the_x0020_guidance_x0020_as_x0020_provided_x0020_by_x0020_Legal" ma:index="7" ma:displayName="I understand what this page is intended for I and am following the guidance as provided by Legal" ma:format="RadioButtons" ma:internalName="I_x0020_understand_x0020_what_x0020_this_x0020_page_x0020_is_x0020_intended_x0020_for_x0020_I_x0020_and_x0020_am_x0020_following_x0020_the_x0020_guidance_x0020_as_x0020_provided_x0020_by_x0020_Legal">
      <xsd:simpleType>
        <xsd:restriction base="dms:Choice">
          <xsd:enumeration value="Agree"/>
        </xsd:restriction>
      </xsd:simpleType>
    </xsd:element>
    <xsd:element name="Approved_Contribution" ma:index="8" ma:displayName="Confirmation of Accuracy and Approval for Release" ma:description="To the best of my knowledge, this Contribution is correct, accurate and all proprietary information has been approved for release and any innovations disclosed in the Contribution have been appropriately protected (e.g. patent application has been filed)." ma:format="RadioButtons" ma:internalName="Approved_Contribution">
      <xsd:simpleType>
        <xsd:restriction base="dms:Choice">
          <xsd:enumeration value="Agree"/>
        </xsd:restriction>
      </xsd:simple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Name_x0020_of_x0020_work_x0020_item_x002f_document_x002f_specification_x0020_to_x0020_which_x0020_the_x0020_contribution_x0020_is_x0020_associated" ma:index="22" nillable="true" ma:displayName="Name of Work Item/Document/Specification Which the Contribution is Associated" ma:hidden="true" ma:internalName="Name_x0020_of_x0020_work_x0020_item_x002f_document_x002f_specification_x0020_to_x0020_which_x0020_the_x0020_contribution_x0020_is_x0020_associated" ma:readOnly="false">
      <xsd:simpleType>
        <xsd:restriction base="dms:Text">
          <xsd:maxLength value="255"/>
        </xsd:restriction>
      </xsd:simpleType>
    </xsd:element>
    <xsd:element name="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ma:index="23" nillable="true" ma:displayName="To the best of my knowledge, this Contribution is correct, accurate and all proprietary information has been approved for release and any innovations disclosed in the Contribution have been appropriately protected (e.g. patent application has been filed)." ma:format="RadioButtons" ma:hidden="true" ma:internalName="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ma:readOnly="false">
      <xsd:simpleType>
        <xsd:restriction base="dms:Choice">
          <xsd:enumeration value="Agree"/>
        </xsd:restrictio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Content Type"/>
        <xsd:element ref="dc:title" minOccurs="0" maxOccurs="1" ma:index="4" ma:displayName="Document 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eting_x0020_Name xmlns="061b9647-4e8e-4322-8827-bc9d1fc10aaf" xsi:nil="true"/>
    <I_x0020_understand_x0020_what_x0020_this_x0020_page_x0020_is_x0020_intended_x0020_for_x0020_I_x0020_and_x0020_am_x0020_following_x0020_the_x0020_guidance_x0020_as_x0020_provided_x0020_by_x0020_Legal xmlns="061b9647-4e8e-4322-8827-bc9d1fc10aaf">Agree</I_x0020_understand_x0020_what_x0020_this_x0020_page_x0020_is_x0020_intended_x0020_for_x0020_I_x0020_and_x0020_am_x0020_following_x0020_the_x0020_guidance_x0020_as_x0020_provided_x0020_by_x0020_Legal>
    <Work_Item xmlns="061b9647-4e8e-4322-8827-bc9d1fc10aaf" xsi:nil="true"/>
    <Meeting_x0020_Date xmlns="061b9647-4e8e-4322-8827-bc9d1fc10aaf">2022-03-30T07:00:00+00:00</Meeting_x0020_Date>
    <Organization_x0020_Name xmlns="061b9647-4e8e-4322-8827-bc9d1fc10aaf">GSMA</Organization_x0020_Name>
    <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xmlns="061b9647-4e8e-4322-8827-bc9d1fc10aaf" xsi:nil="true"/>
    <Approved_Contribution xmlns="061b9647-4e8e-4322-8827-bc9d1fc10aaf">Agree</Approved_Contribution>
    <Name_x0020_of_x0020_work_x0020_item_x002f_document_x002f_specification_x0020_to_x0020_which_x0020_the_x0020_contribution_x0020_is_x0020_associated xmlns="061b9647-4e8e-4322-8827-bc9d1fc10aaf" xsi:nil="true"/>
    <Name_x0020_of_x0020_Workgroup xmlns="061b9647-4e8e-4322-8827-bc9d1fc10aaf" xsi:nil="true"/>
  </documentManagement>
</p:properties>
</file>

<file path=customXml/itemProps1.xml><?xml version="1.0" encoding="utf-8"?>
<ds:datastoreItem xmlns:ds="http://schemas.openxmlformats.org/officeDocument/2006/customXml" ds:itemID="{BCECE1B9-0C89-4040-BCB3-0642E7815358}"/>
</file>

<file path=customXml/itemProps2.xml><?xml version="1.0" encoding="utf-8"?>
<ds:datastoreItem xmlns:ds="http://schemas.openxmlformats.org/officeDocument/2006/customXml" ds:itemID="{93CB71E0-7EC0-46A5-A846-76D549B77553}"/>
</file>

<file path=customXml/itemProps3.xml><?xml version="1.0" encoding="utf-8"?>
<ds:datastoreItem xmlns:ds="http://schemas.openxmlformats.org/officeDocument/2006/customXml" ds:itemID="{707E702A-91CD-4C98-8DCA-66A7862B786A}"/>
</file>

<file path=docProps/app.xml><?xml version="1.0" encoding="utf-8"?>
<Properties xmlns="http://schemas.openxmlformats.org/officeDocument/2006/extended-properties" xmlns:vt="http://schemas.openxmlformats.org/officeDocument/2006/docPropsVTypes">
  <Template>Office Theme</Template>
  <TotalTime>2468</TotalTime>
  <Words>295</Words>
  <Application>Microsoft Office PowerPoint</Application>
  <PresentationFormat>Widescreen</PresentationFormat>
  <Paragraphs>33</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Cambria Math</vt:lpstr>
      <vt:lpstr>Microsoft Sans Serif</vt:lpstr>
      <vt:lpstr>Office Theme</vt:lpstr>
      <vt:lpstr>Biometric Performance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Castello</dc:creator>
  <cp:lastModifiedBy>Reza Barazideh</cp:lastModifiedBy>
  <cp:revision>42</cp:revision>
  <dcterms:created xsi:type="dcterms:W3CDTF">2020-03-26T15:40:42Z</dcterms:created>
  <dcterms:modified xsi:type="dcterms:W3CDTF">2022-03-24T23:08:46Z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0x01010095B2E4407BF2CA45B5CA71B98E70B49E</vt:lpwstr>
  </property>
</Properties>
</file>